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7.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20.jpeg" ContentType="image/jpeg"/>
  <Override PartName="/ppt/media/image18.tiff" ContentType="image/tiff"/>
  <Override PartName="/ppt/media/image19.wmf" ContentType="image/x-wmf"/>
  <Override PartName="/ppt/media/image17.jpeg" ContentType="image/jpeg"/>
  <Override PartName="/ppt/media/image14.png" ContentType="image/png"/>
  <Override PartName="/ppt/media/image16.png" ContentType="image/png"/>
  <Override PartName="/ppt/media/image21.jpeg" ContentType="image/jpeg"/>
  <Override PartName="/ppt/media/image13.png" ContentType="image/png"/>
  <Override PartName="/ppt/media/image12.png" ContentType="image/png"/>
  <Override PartName="/ppt/media/image10.png" ContentType="image/png"/>
  <Override PartName="/ppt/media/image22.jpeg" ContentType="image/jpeg"/>
  <Override PartName="/ppt/media/image9.png" ContentType="image/png"/>
  <Override PartName="/ppt/media/image15.png" ContentType="image/png"/>
  <Override PartName="/ppt/media/image8.png" ContentType="image/png"/>
  <Override PartName="/ppt/media/image6.png" ContentType="image/png"/>
  <Override PartName="/ppt/media/image5.png" ContentType="image/png"/>
  <Override PartName="/ppt/media/image4.png" ContentType="image/png"/>
  <Override PartName="/ppt/media/image7.png" ContentType="image/png"/>
  <Override PartName="/ppt/media/image3.png" ContentType="image/png"/>
  <Override PartName="/ppt/media/image2.png" ContentType="image/png"/>
  <Override PartName="/ppt/media/image1.png" ContentType="image/png"/>
  <Override PartName="/ppt/media/image11.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tiff>
</file>

<file path=ppt/media/image19.wmf>
</file>

<file path=ppt/media/image2.png>
</file>

<file path=ppt/media/image20.jpeg>
</file>

<file path=ppt/media/image21.jpe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0" name="PlaceHolder 1"/>
          <p:cNvSpPr>
            <a:spLocks noGrp="1"/>
          </p:cNvSpPr>
          <p:nvPr>
            <p:ph type="body"/>
          </p:nvPr>
        </p:nvSpPr>
        <p:spPr>
          <a:xfrm>
            <a:off x="756000" y="5078520"/>
            <a:ext cx="6047640" cy="4811040"/>
          </a:xfrm>
          <a:prstGeom prst="rect">
            <a:avLst/>
          </a:prstGeom>
        </p:spPr>
        <p:txBody>
          <a:bodyPr lIns="0" rIns="0" tIns="0" bIns="0"/>
          <a:p>
            <a:r>
              <a:rPr lang="en-US" sz="2000">
                <a:latin typeface="Arial"/>
              </a:rPr>
              <a:t>Clique para editar o formato de notas</a:t>
            </a:r>
            <a:endParaRPr/>
          </a:p>
        </p:txBody>
      </p:sp>
      <p:sp>
        <p:nvSpPr>
          <p:cNvPr id="91" name="PlaceHolder 2"/>
          <p:cNvSpPr>
            <a:spLocks noGrp="1"/>
          </p:cNvSpPr>
          <p:nvPr>
            <p:ph type="hdr"/>
          </p:nvPr>
        </p:nvSpPr>
        <p:spPr>
          <a:xfrm>
            <a:off x="0" y="0"/>
            <a:ext cx="3280680" cy="534240"/>
          </a:xfrm>
          <a:prstGeom prst="rect">
            <a:avLst/>
          </a:prstGeom>
        </p:spPr>
        <p:txBody>
          <a:bodyPr lIns="0" rIns="0" tIns="0" bIns="0"/>
          <a:p>
            <a:r>
              <a:rPr lang="en-US" sz="1400">
                <a:latin typeface="Times New Roman"/>
              </a:rPr>
              <a:t>&lt;cabeçalho&gt;</a:t>
            </a:r>
            <a:endParaRPr/>
          </a:p>
        </p:txBody>
      </p:sp>
      <p:sp>
        <p:nvSpPr>
          <p:cNvPr id="92" name="PlaceHolder 3"/>
          <p:cNvSpPr>
            <a:spLocks noGrp="1"/>
          </p:cNvSpPr>
          <p:nvPr>
            <p:ph type="dt"/>
          </p:nvPr>
        </p:nvSpPr>
        <p:spPr>
          <a:xfrm>
            <a:off x="4278960" y="0"/>
            <a:ext cx="3280680" cy="534240"/>
          </a:xfrm>
          <a:prstGeom prst="rect">
            <a:avLst/>
          </a:prstGeom>
        </p:spPr>
        <p:txBody>
          <a:bodyPr lIns="0" rIns="0" tIns="0" bIns="0"/>
          <a:p>
            <a:pPr algn="r"/>
            <a:r>
              <a:rPr lang="en-US" sz="1400">
                <a:latin typeface="Times New Roman"/>
              </a:rPr>
              <a:t>&lt;data/hora&gt;</a:t>
            </a:r>
            <a:endParaRPr/>
          </a:p>
        </p:txBody>
      </p:sp>
      <p:sp>
        <p:nvSpPr>
          <p:cNvPr id="93" name="PlaceHolder 4"/>
          <p:cNvSpPr>
            <a:spLocks noGrp="1"/>
          </p:cNvSpPr>
          <p:nvPr>
            <p:ph type="ftr"/>
          </p:nvPr>
        </p:nvSpPr>
        <p:spPr>
          <a:xfrm>
            <a:off x="0" y="10157400"/>
            <a:ext cx="3280680" cy="534240"/>
          </a:xfrm>
          <a:prstGeom prst="rect">
            <a:avLst/>
          </a:prstGeom>
        </p:spPr>
        <p:txBody>
          <a:bodyPr lIns="0" rIns="0" tIns="0" bIns="0" anchor="b"/>
          <a:p>
            <a:r>
              <a:rPr lang="en-US" sz="1400">
                <a:latin typeface="Times New Roman"/>
              </a:rPr>
              <a:t>&lt;rodapé&gt;</a:t>
            </a:r>
            <a:endParaRPr/>
          </a:p>
        </p:txBody>
      </p:sp>
      <p:sp>
        <p:nvSpPr>
          <p:cNvPr id="94" name="PlaceHolder 5"/>
          <p:cNvSpPr>
            <a:spLocks noGrp="1"/>
          </p:cNvSpPr>
          <p:nvPr>
            <p:ph type="sldNum"/>
          </p:nvPr>
        </p:nvSpPr>
        <p:spPr>
          <a:xfrm>
            <a:off x="4278960" y="10157400"/>
            <a:ext cx="3280680" cy="534240"/>
          </a:xfrm>
          <a:prstGeom prst="rect">
            <a:avLst/>
          </a:prstGeom>
        </p:spPr>
        <p:txBody>
          <a:bodyPr lIns="0" rIns="0" tIns="0" bIns="0" anchor="b"/>
          <a:p>
            <a:pPr algn="r"/>
            <a:fld id="{FF61CBB5-B651-4FE4-8106-1EF86E4F76F6}" type="slidenum">
              <a:rPr lang="en-US" sz="1400">
                <a:latin typeface="Times New Roman"/>
              </a:rPr>
              <a:t>&lt;número&gt;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4" name="PlaceHolder 1"/>
          <p:cNvSpPr>
            <a:spLocks noGrp="1"/>
          </p:cNvSpPr>
          <p:nvPr>
            <p:ph type="body"/>
          </p:nvPr>
        </p:nvSpPr>
        <p:spPr>
          <a:xfrm>
            <a:off x="685800" y="4400640"/>
            <a:ext cx="5486040" cy="3600000"/>
          </a:xfrm>
          <a:prstGeom prst="rect">
            <a:avLst/>
          </a:prstGeom>
        </p:spPr>
        <p:txBody>
          <a:bodyPr/>
          <a:p>
            <a:endParaRPr/>
          </a:p>
        </p:txBody>
      </p:sp>
      <p:sp>
        <p:nvSpPr>
          <p:cNvPr id="135" name="TextShape 2"/>
          <p:cNvSpPr txBox="1"/>
          <p:nvPr/>
        </p:nvSpPr>
        <p:spPr>
          <a:xfrm>
            <a:off x="3884760" y="8685360"/>
            <a:ext cx="2971440" cy="458280"/>
          </a:xfrm>
          <a:prstGeom prst="rect">
            <a:avLst/>
          </a:prstGeom>
        </p:spPr>
        <p:txBody>
          <a:bodyPr anchor="b"/>
          <a:p>
            <a:pPr algn="r">
              <a:lnSpc>
                <a:spcPct val="100000"/>
              </a:lnSpc>
            </a:pPr>
            <a:fld id="{F3992F19-9176-4B1C-8953-51E0B9E76CAA}" type="slidenum">
              <a:rPr lang="en-US" sz="1200">
                <a:solidFill>
                  <a:srgbClr val="000000"/>
                </a:solidFill>
                <a:latin typeface="+mn-lt"/>
                <a:ea typeface="+mn-ea"/>
              </a:rPr>
              <a:t>&lt;número&gt;</a:t>
            </a:fld>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6" name="PlaceHolder 1"/>
          <p:cNvSpPr>
            <a:spLocks noGrp="1"/>
          </p:cNvSpPr>
          <p:nvPr>
            <p:ph type="body"/>
          </p:nvPr>
        </p:nvSpPr>
        <p:spPr>
          <a:xfrm>
            <a:off x="685800" y="4400640"/>
            <a:ext cx="5486040" cy="3600000"/>
          </a:xfrm>
          <a:prstGeom prst="rect">
            <a:avLst/>
          </a:prstGeom>
        </p:spPr>
        <p:txBody>
          <a:bodyPr/>
          <a:p>
            <a:endParaRPr/>
          </a:p>
        </p:txBody>
      </p:sp>
      <p:sp>
        <p:nvSpPr>
          <p:cNvPr id="137" name="TextShape 2"/>
          <p:cNvSpPr txBox="1"/>
          <p:nvPr/>
        </p:nvSpPr>
        <p:spPr>
          <a:xfrm>
            <a:off x="3884760" y="8685360"/>
            <a:ext cx="2971440" cy="458280"/>
          </a:xfrm>
          <a:prstGeom prst="rect">
            <a:avLst/>
          </a:prstGeom>
        </p:spPr>
        <p:txBody>
          <a:bodyPr anchor="b"/>
          <a:p>
            <a:pPr algn="r">
              <a:lnSpc>
                <a:spcPct val="100000"/>
              </a:lnSpc>
            </a:pPr>
            <a:fld id="{D22A48CD-A4AE-47CA-B7D5-BA202B294879}" type="slidenum">
              <a:rPr lang="en-US" sz="1200">
                <a:solidFill>
                  <a:srgbClr val="000000"/>
                </a:solidFill>
                <a:latin typeface="+mn-lt"/>
                <a:ea typeface="+mn-ea"/>
              </a:rPr>
              <a:t>&lt;número&gt;</a:t>
            </a:fld>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8" name="PlaceHolder 1"/>
          <p:cNvSpPr>
            <a:spLocks noGrp="1"/>
          </p:cNvSpPr>
          <p:nvPr>
            <p:ph type="body"/>
          </p:nvPr>
        </p:nvSpPr>
        <p:spPr>
          <a:xfrm>
            <a:off x="685800" y="4400640"/>
            <a:ext cx="5486040" cy="3600000"/>
          </a:xfrm>
          <a:prstGeom prst="rect">
            <a:avLst/>
          </a:prstGeom>
        </p:spPr>
        <p:txBody>
          <a:bodyPr/>
          <a:p>
            <a:endParaRPr/>
          </a:p>
        </p:txBody>
      </p:sp>
      <p:sp>
        <p:nvSpPr>
          <p:cNvPr id="139" name="TextShape 2"/>
          <p:cNvSpPr txBox="1"/>
          <p:nvPr/>
        </p:nvSpPr>
        <p:spPr>
          <a:xfrm>
            <a:off x="3884760" y="8685360"/>
            <a:ext cx="2971440" cy="458280"/>
          </a:xfrm>
          <a:prstGeom prst="rect">
            <a:avLst/>
          </a:prstGeom>
        </p:spPr>
        <p:txBody>
          <a:bodyPr anchor="b"/>
          <a:p>
            <a:pPr algn="r">
              <a:lnSpc>
                <a:spcPct val="100000"/>
              </a:lnSpc>
            </a:pPr>
            <a:fld id="{88FA34C4-C8B7-4791-94CE-F5414E973665}" type="slidenum">
              <a:rPr lang="en-US" sz="1200">
                <a:solidFill>
                  <a:srgbClr val="000000"/>
                </a:solidFill>
                <a:latin typeface="+mn-lt"/>
                <a:ea typeface="+mn-ea"/>
              </a:rPr>
              <a:t>&lt;número&gt;</a:t>
            </a:fld>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0" name="PlaceHolder 1"/>
          <p:cNvSpPr>
            <a:spLocks noGrp="1"/>
          </p:cNvSpPr>
          <p:nvPr>
            <p:ph type="body"/>
          </p:nvPr>
        </p:nvSpPr>
        <p:spPr>
          <a:xfrm>
            <a:off x="685800" y="4400640"/>
            <a:ext cx="5486040" cy="3600000"/>
          </a:xfrm>
          <a:prstGeom prst="rect">
            <a:avLst/>
          </a:prstGeom>
        </p:spPr>
        <p:txBody>
          <a:bodyPr/>
          <a:p>
            <a:endParaRPr/>
          </a:p>
        </p:txBody>
      </p:sp>
      <p:sp>
        <p:nvSpPr>
          <p:cNvPr id="141" name="PlaceHolder 2"/>
          <p:cNvSpPr>
            <a:spLocks noGrp="1"/>
          </p:cNvSpPr>
          <p:nvPr>
            <p:ph type="body"/>
          </p:nvPr>
        </p:nvSpPr>
        <p:spPr>
          <a:xfrm>
            <a:off x="685800" y="4400640"/>
            <a:ext cx="5486040" cy="3600000"/>
          </a:xfrm>
          <a:prstGeom prst="rect">
            <a:avLst/>
          </a:prstGeom>
        </p:spPr>
        <p:txBody>
          <a:bodyPr/>
          <a:p>
            <a:r>
              <a:rPr lang="en-US" sz="1200">
                <a:solidFill>
                  <a:srgbClr val="000000"/>
                </a:solidFill>
                <a:latin typeface="+mn-lt"/>
                <a:ea typeface="+mn-ea"/>
              </a:rPr>
              <a:t>Accurately recording light in a scene is difficult because of the high dynamic range that scenes typically exhibit; this wide range of brightness is the result of light sources being relatively concentrated.</a:t>
            </a:r>
            <a:endParaRPr/>
          </a:p>
          <a:p>
            <a:r>
              <a:rPr lang="en-US" sz="1200">
                <a:solidFill>
                  <a:srgbClr val="000000"/>
                </a:solidFill>
                <a:latin typeface="+mn-lt"/>
                <a:ea typeface="+mn-ea"/>
              </a:rPr>
              <a:t>As a result, the intensity of a source is often two to six orders of magnitude larger than the intensity of the non-emissive parts of an environment. However, it is necessary to accurately record both</a:t>
            </a:r>
            <a:endParaRPr/>
          </a:p>
          <a:p>
            <a:r>
              <a:rPr lang="en-US" sz="1200">
                <a:solidFill>
                  <a:srgbClr val="000000"/>
                </a:solidFill>
                <a:latin typeface="+mn-lt"/>
                <a:ea typeface="+mn-ea"/>
              </a:rPr>
              <a:t>the large areas of indirect light from the environment and the concentrated areas of direct light from the sources since both are significant parts of the illumination solution.</a:t>
            </a:r>
            <a:endParaRPr/>
          </a:p>
          <a:p>
            <a:endParaRPr/>
          </a:p>
          <a:p>
            <a:r>
              <a:rPr lang="en-US" sz="1200">
                <a:solidFill>
                  <a:srgbClr val="000000"/>
                </a:solidFill>
                <a:latin typeface="+mn-lt"/>
                <a:ea typeface="+mn-ea"/>
              </a:rPr>
              <a:t>HDR images are stores using a float (usually 32 bits) per channel – which gives us 96 bits per pixel, instead of the usual 24bits per pixel we have when using .jpeg images</a:t>
            </a:r>
            <a:endParaRPr/>
          </a:p>
          <a:p>
            <a:endParaRPr/>
          </a:p>
          <a:p>
            <a:r>
              <a:rPr lang="en-US" sz="1200">
                <a:solidFill>
                  <a:srgbClr val="000000"/>
                </a:solidFill>
                <a:latin typeface="+mn-lt"/>
                <a:ea typeface="+mn-ea"/>
              </a:rPr>
              <a:t>𝐿</a:t>
            </a:r>
            <a:r>
              <a:rPr lang="en-US" sz="1200">
                <a:solidFill>
                  <a:srgbClr val="000000"/>
                </a:solidFill>
                <a:latin typeface="+mn-lt"/>
                <a:ea typeface="+mn-ea"/>
              </a:rPr>
              <a:t>^𝑟 (𝑃,𝑤_𝑜 )=  𝐿^𝑒 (𝑃,𝑤_𝑜 )+∫18_(𝑤_(𝑖∈𝑆_+^2 (𝑃)))▒</a:t>
            </a:r>
            <a:r>
              <a:rPr lang="en-US" sz="1200">
                <a:solidFill>
                  <a:srgbClr val="000000"/>
                </a:solidFill>
                <a:latin typeface="+mn-lt"/>
                <a:ea typeface="+mn-ea"/>
              </a:rPr>
              <a:t>〖𝐿</a:t>
            </a:r>
            <a:r>
              <a:rPr lang="en-US" sz="1200">
                <a:solidFill>
                  <a:srgbClr val="000000"/>
                </a:solidFill>
                <a:latin typeface="+mn-lt"/>
                <a:ea typeface="+mn-ea"/>
              </a:rPr>
              <a:t>^𝑖 (𝑃,−𝑤_𝑖 ) 𝑓_𝑟 (𝑃,𝑤_𝑖,𝑤_𝑜 ) </a:t>
            </a:r>
            <a:r>
              <a:rPr lang="en-US" sz="1200">
                <a:solidFill>
                  <a:srgbClr val="000000"/>
                </a:solidFill>
                <a:latin typeface="+mn-lt"/>
                <a:ea typeface="+mn-ea"/>
              </a:rPr>
              <a:t>〗 〖</a:t>
            </a:r>
            <a:r>
              <a:rPr lang="en-US" sz="1200">
                <a:solidFill>
                  <a:srgbClr val="000000"/>
                </a:solidFill>
                <a:latin typeface="+mn-lt"/>
                <a:ea typeface="+mn-ea"/>
              </a:rPr>
              <a:t>(𝑤</a:t>
            </a:r>
            <a:r>
              <a:rPr lang="en-US" sz="1200">
                <a:solidFill>
                  <a:srgbClr val="000000"/>
                </a:solidFill>
                <a:latin typeface="+mn-lt"/>
                <a:ea typeface="+mn-ea"/>
              </a:rPr>
              <a:t>〗</a:t>
            </a:r>
            <a:r>
              <a:rPr lang="en-US" sz="1200">
                <a:solidFill>
                  <a:srgbClr val="000000"/>
                </a:solidFill>
                <a:latin typeface="+mn-lt"/>
                <a:ea typeface="+mn-ea"/>
              </a:rPr>
              <a:t>_𝑖.𝑛)𝑑𝑤_𝑖</a:t>
            </a:r>
            <a:endParaRPr/>
          </a:p>
          <a:p>
            <a:endParaRPr/>
          </a:p>
          <a:p>
            <a:r>
              <a:rPr lang="en-US" sz="1200">
                <a:solidFill>
                  <a:srgbClr val="000000"/>
                </a:solidFill>
                <a:latin typeface="+mn-lt"/>
                <a:ea typeface="+mn-ea"/>
              </a:rPr>
              <a:t>Lastly, the ball will not reflect the scene directly behind it, and will poorly sample the area nearby. If care is taken in positioning the ball and camera, these effects can be minimized and will have a negligible effect on the final</a:t>
            </a:r>
            <a:endParaRPr/>
          </a:p>
          <a:p>
            <a:r>
              <a:rPr lang="en-US" sz="1200">
                <a:solidFill>
                  <a:srgbClr val="000000"/>
                </a:solidFill>
                <a:latin typeface="+mn-lt"/>
                <a:ea typeface="+mn-ea"/>
              </a:rPr>
              <a:t>renderings. If the artifacts are significant, the images can be fixed manually in image editing program or by selectively combining images of the ball taken from different directions;</a:t>
            </a:r>
            <a:endParaRPr/>
          </a:p>
          <a:p>
            <a:endParaRPr/>
          </a:p>
          <a:p>
            <a:endParaRPr/>
          </a:p>
          <a:p>
            <a:r>
              <a:rPr lang="en-US" sz="1200">
                <a:solidFill>
                  <a:srgbClr val="000000"/>
                </a:solidFill>
                <a:latin typeface="+mn-lt"/>
                <a:ea typeface="+mn-ea"/>
              </a:rPr>
              <a:t>The pixel values are linearly proportional to the amount of light in the real world.</a:t>
            </a:r>
            <a:endParaRPr/>
          </a:p>
        </p:txBody>
      </p:sp>
      <p:sp>
        <p:nvSpPr>
          <p:cNvPr id="142" name="TextShape 3"/>
          <p:cNvSpPr txBox="1"/>
          <p:nvPr/>
        </p:nvSpPr>
        <p:spPr>
          <a:xfrm>
            <a:off x="3884760" y="8685360"/>
            <a:ext cx="2971440" cy="458280"/>
          </a:xfrm>
          <a:prstGeom prst="rect">
            <a:avLst/>
          </a:prstGeom>
        </p:spPr>
        <p:txBody>
          <a:bodyPr anchor="b"/>
          <a:p>
            <a:pPr algn="r">
              <a:lnSpc>
                <a:spcPct val="100000"/>
              </a:lnSpc>
            </a:pPr>
            <a:fld id="{B51DAD6A-B516-4C31-9263-AFD4E23555D4}" type="slidenum">
              <a:rPr lang="en-US" sz="1200">
                <a:solidFill>
                  <a:srgbClr val="000000"/>
                </a:solidFill>
                <a:latin typeface="+mn-lt"/>
                <a:ea typeface="+mn-ea"/>
              </a:rPr>
              <a:t>&lt;número&gt;</a:t>
            </a:fld>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3" name="PlaceHolder 1"/>
          <p:cNvSpPr>
            <a:spLocks noGrp="1"/>
          </p:cNvSpPr>
          <p:nvPr>
            <p:ph type="body"/>
          </p:nvPr>
        </p:nvSpPr>
        <p:spPr>
          <a:xfrm>
            <a:off x="685800" y="4400640"/>
            <a:ext cx="5486040" cy="3600000"/>
          </a:xfrm>
          <a:prstGeom prst="rect">
            <a:avLst/>
          </a:prstGeom>
        </p:spPr>
        <p:txBody>
          <a:bodyPr/>
          <a:p>
            <a:endParaRPr/>
          </a:p>
        </p:txBody>
      </p:sp>
      <p:sp>
        <p:nvSpPr>
          <p:cNvPr id="144" name="TextShape 2"/>
          <p:cNvSpPr txBox="1"/>
          <p:nvPr/>
        </p:nvSpPr>
        <p:spPr>
          <a:xfrm>
            <a:off x="3884760" y="8685360"/>
            <a:ext cx="2971440" cy="458280"/>
          </a:xfrm>
          <a:prstGeom prst="rect">
            <a:avLst/>
          </a:prstGeom>
        </p:spPr>
        <p:txBody>
          <a:bodyPr anchor="b"/>
          <a:p>
            <a:pPr algn="r">
              <a:lnSpc>
                <a:spcPct val="100000"/>
              </a:lnSpc>
            </a:pPr>
            <a:fld id="{AB5D0765-3AB3-4C8C-AAC3-FF9508F0D457}" type="slidenum">
              <a:rPr lang="en-US" sz="1200">
                <a:solidFill>
                  <a:srgbClr val="000000"/>
                </a:solidFill>
                <a:latin typeface="+mn-lt"/>
                <a:ea typeface="+mn-ea"/>
              </a:rPr>
              <a:t>&lt;número&gt;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a:p>
        </p:txBody>
      </p:sp>
      <p:pic>
        <p:nvPicPr>
          <p:cNvPr id="43" name="" descr=""/>
          <p:cNvPicPr/>
          <p:nvPr/>
        </p:nvPicPr>
        <p:blipFill>
          <a:blip r:embed="rId2"/>
          <a:stretch>
            <a:fillRect/>
          </a:stretch>
        </p:blipFill>
        <p:spPr>
          <a:xfrm>
            <a:off x="2947320" y="2052720"/>
            <a:ext cx="5257800" cy="4195080"/>
          </a:xfrm>
          <a:prstGeom prst="rect">
            <a:avLst/>
          </a:prstGeom>
          <a:ln>
            <a:noFill/>
          </a:ln>
        </p:spPr>
      </p:pic>
      <p:pic>
        <p:nvPicPr>
          <p:cNvPr id="44" name="" descr=""/>
          <p:cNvPicPr/>
          <p:nvPr/>
        </p:nvPicPr>
        <p:blipFill>
          <a:blip r:embed="rId3"/>
          <a:stretch>
            <a:fillRect/>
          </a:stretch>
        </p:blipFill>
        <p:spPr>
          <a:xfrm>
            <a:off x="2947320" y="2052720"/>
            <a:ext cx="525780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57" name="PlaceHolder 2"/>
          <p:cNvSpPr>
            <a:spLocks noGrp="1"/>
          </p:cNvSpPr>
          <p:nvPr>
            <p:ph type="subTitle"/>
          </p:nvPr>
        </p:nvSpPr>
        <p:spPr>
          <a:xfrm>
            <a:off x="1103400" y="2053080"/>
            <a:ext cx="8946360" cy="419544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400"/>
          </a:xfrm>
          <a:prstGeom prst="rect">
            <a:avLst/>
          </a:prstGeom>
        </p:spPr>
        <p:txBody>
          <a:bodyPr lIns="0" rIns="0" tIns="0" bIns="0" anchor="ctr"/>
          <a:p>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52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2" name="PlaceHolder 2"/>
          <p:cNvSpPr>
            <a:spLocks noGrp="1"/>
          </p:cNvSpPr>
          <p:nvPr>
            <p:ph type="subTitle"/>
          </p:nvPr>
        </p:nvSpPr>
        <p:spPr>
          <a:xfrm>
            <a:off x="1103400" y="2053080"/>
            <a:ext cx="8946360" cy="419544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a:p>
        </p:txBody>
      </p:sp>
      <p:pic>
        <p:nvPicPr>
          <p:cNvPr id="88" name="" descr=""/>
          <p:cNvPicPr/>
          <p:nvPr/>
        </p:nvPicPr>
        <p:blipFill>
          <a:blip r:embed="rId2"/>
          <a:stretch>
            <a:fillRect/>
          </a:stretch>
        </p:blipFill>
        <p:spPr>
          <a:xfrm>
            <a:off x="2947320" y="2052720"/>
            <a:ext cx="5257800" cy="4195080"/>
          </a:xfrm>
          <a:prstGeom prst="rect">
            <a:avLst/>
          </a:prstGeom>
          <a:ln>
            <a:noFill/>
          </a:ln>
        </p:spPr>
      </p:pic>
      <p:pic>
        <p:nvPicPr>
          <p:cNvPr id="89" name="" descr=""/>
          <p:cNvPicPr/>
          <p:nvPr/>
        </p:nvPicPr>
        <p:blipFill>
          <a:blip r:embed="rId3"/>
          <a:stretch>
            <a:fillRect/>
          </a:stretch>
        </p:blipFill>
        <p:spPr>
          <a:xfrm>
            <a:off x="2947320" y="2052720"/>
            <a:ext cx="525780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400"/>
          </a:xfrm>
          <a:prstGeom prst="rect">
            <a:avLst/>
          </a:prstGeom>
        </p:spPr>
        <p:txBody>
          <a:bodyPr lIns="0" rIns="0" tIns="0" bIns="0" anchor="ctr"/>
          <a:p>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52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a:fillRect/>
          </a:stretch>
        </p:blipFill>
        <p:spPr>
          <a:xfrm>
            <a:off x="0" y="2669760"/>
            <a:ext cx="4036680" cy="4187880"/>
          </a:xfrm>
          <a:prstGeom prst="rect">
            <a:avLst/>
          </a:prstGeom>
          <a:ln>
            <a:noFill/>
          </a:ln>
        </p:spPr>
      </p:pic>
      <p:pic>
        <p:nvPicPr>
          <p:cNvPr id="1" name="Picture 6" descr=""/>
          <p:cNvPicPr/>
          <p:nvPr/>
        </p:nvPicPr>
        <p:blipFill>
          <a:blip r:embed="rId4"/>
          <a:srcRect l="35631" t="0" r="0" b="0"/>
          <a:stretch>
            <a:fillRect/>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rgbClr val="50b9c1"/>
              </a:gs>
              <a:gs pos="100000">
                <a:srgbClr val="50b9c1"/>
              </a:gs>
            </a:gsLst>
            <a:path path="circle"/>
          </a:gradFill>
          <a:ln w="9360">
            <a:noFill/>
          </a:ln>
        </p:spPr>
      </p:sp>
      <p:pic>
        <p:nvPicPr>
          <p:cNvPr id="3" name="Picture 8" descr=""/>
          <p:cNvPicPr/>
          <p:nvPr/>
        </p:nvPicPr>
        <p:blipFill>
          <a:blip r:embed="rId5"/>
          <a:srcRect l="0" t="28812" r="0" b="0"/>
          <a:stretch>
            <a:fillRect/>
          </a:stretch>
        </p:blipFill>
        <p:spPr>
          <a:xfrm>
            <a:off x="7999560" y="0"/>
            <a:ext cx="1603080" cy="1141200"/>
          </a:xfrm>
          <a:prstGeom prst="rect">
            <a:avLst/>
          </a:prstGeom>
          <a:ln>
            <a:noFill/>
          </a:ln>
        </p:spPr>
      </p:pic>
      <p:pic>
        <p:nvPicPr>
          <p:cNvPr id="4" name="Picture 9" descr=""/>
          <p:cNvPicPr/>
          <p:nvPr/>
        </p:nvPicPr>
        <p:blipFill>
          <a:blip r:embed="rId6"/>
          <a:srcRect l="0" t="0" r="0" b="23297"/>
          <a:stretch>
            <a:fillRect/>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rgbClr val="b01513"/>
          </a:solidFill>
          <a:ln w="9360">
            <a:noFill/>
          </a:ln>
        </p:spPr>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lang="pt-BR" sz="7200">
                <a:solidFill>
                  <a:srgbClr val="ebebeb"/>
                </a:solidFill>
                <a:latin typeface="Century Gothic"/>
              </a:rPr>
              <a:t>Clique para editar o formato do texto do títuloClique para editar o título mestre</a:t>
            </a:r>
            <a:endParaRPr/>
          </a:p>
        </p:txBody>
      </p:sp>
      <p:sp>
        <p:nvSpPr>
          <p:cNvPr id="7" name="PlaceHolder 4"/>
          <p:cNvSpPr>
            <a:spLocks noGrp="1"/>
          </p:cNvSpPr>
          <p:nvPr>
            <p:ph type="dt"/>
          </p:nvPr>
        </p:nvSpPr>
        <p:spPr>
          <a:xfrm rot="5400000">
            <a:off x="10155600" y="1790640"/>
            <a:ext cx="990360" cy="304560"/>
          </a:xfrm>
          <a:prstGeom prst="rect">
            <a:avLst/>
          </a:prstGeom>
        </p:spPr>
        <p:txBody>
          <a:bodyPr lIns="45720" rIns="45720" tIns="91440" bIns="91440"/>
          <a:p>
            <a:pPr>
              <a:lnSpc>
                <a:spcPct val="100000"/>
              </a:lnSpc>
            </a:pPr>
            <a:r>
              <a:rPr lang="en-US" sz="1100">
                <a:solidFill>
                  <a:srgbClr val="ffffff"/>
                </a:solidFill>
                <a:latin typeface="Century Gothic"/>
              </a:rPr>
              <a:t>11/25/14</a:t>
            </a:r>
            <a:endParaRPr/>
          </a:p>
        </p:txBody>
      </p:sp>
      <p:sp>
        <p:nvSpPr>
          <p:cNvPr id="8" name="PlaceHolder 5"/>
          <p:cNvSpPr>
            <a:spLocks noGrp="1"/>
          </p:cNvSpPr>
          <p:nvPr>
            <p:ph type="ftr"/>
          </p:nvPr>
        </p:nvSpPr>
        <p:spPr>
          <a:xfrm rot="5400000">
            <a:off x="8951760" y="3225240"/>
            <a:ext cx="3859560" cy="304560"/>
          </a:xfrm>
          <a:prstGeom prst="rect">
            <a:avLst/>
          </a:prstGeom>
        </p:spPr>
        <p:txBody>
          <a:bodyPr lIns="45720" rIns="45720" tIns="91440" bIns="91440" anchor="b"/>
          <a:p>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7DC3BEF0-1118-450A-8948-5CA1619815B5}" type="slidenum">
              <a:rPr lang="en-US" sz="2800">
                <a:solidFill>
                  <a:srgbClr val="ffffff"/>
                </a:solidFill>
                <a:latin typeface="Century Gothic"/>
              </a:rPr>
              <a:t>&lt;número&gt;</a:t>
            </a:fld>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pt-BR" sz="2000">
                <a:latin typeface="Century Gothic"/>
              </a:rPr>
              <a:t>Clique para editar o formato do texto da estrutura de tópicos</a:t>
            </a:r>
            <a:endParaRPr/>
          </a:p>
          <a:p>
            <a:pPr lvl="1">
              <a:buSzPct val="75000"/>
              <a:buFont typeface="StarSymbol"/>
              <a:buChar char=""/>
            </a:pPr>
            <a:r>
              <a:rPr lang="pt-BR" sz="1600">
                <a:latin typeface="Century Gothic"/>
              </a:rPr>
              <a:t>2.º Nível da estrutura de tópicos</a:t>
            </a:r>
            <a:endParaRPr/>
          </a:p>
          <a:p>
            <a:pPr lvl="2">
              <a:buSzPct val="45000"/>
              <a:buFont typeface="StarSymbol"/>
              <a:buChar char=""/>
            </a:pPr>
            <a:r>
              <a:rPr lang="pt-BR" sz="1400">
                <a:latin typeface="Century Gothic"/>
              </a:rPr>
              <a:t>3.º Nível da estrutura de tópicos</a:t>
            </a:r>
            <a:endParaRPr/>
          </a:p>
          <a:p>
            <a:pPr lvl="3">
              <a:buSzPct val="75000"/>
              <a:buFont typeface="StarSymbol"/>
              <a:buChar char=""/>
            </a:pPr>
            <a:r>
              <a:rPr lang="pt-BR" sz="1400">
                <a:latin typeface="Century Gothic"/>
              </a:rPr>
              <a:t>4.º Nível da estrutura de tópicos</a:t>
            </a:r>
            <a:endParaRPr/>
          </a:p>
          <a:p>
            <a:pPr lvl="4">
              <a:buSzPct val="45000"/>
              <a:buFont typeface="StarSymbol"/>
              <a:buChar char=""/>
            </a:pPr>
            <a:r>
              <a:rPr lang="pt-BR" sz="2000">
                <a:latin typeface="Century Gothic"/>
              </a:rPr>
              <a:t>5.º Nível da estrutura de tópicos</a:t>
            </a:r>
            <a:endParaRPr/>
          </a:p>
          <a:p>
            <a:pPr lvl="5">
              <a:buSzPct val="45000"/>
              <a:buFont typeface="StarSymbol"/>
              <a:buChar char=""/>
            </a:pPr>
            <a:r>
              <a:rPr lang="pt-BR" sz="2000">
                <a:latin typeface="Century Gothic"/>
              </a:rPr>
              <a:t>6.º Nível da estrutura de tópicos</a:t>
            </a:r>
            <a:endParaRPr/>
          </a:p>
          <a:p>
            <a:pPr lvl="6">
              <a:buSzPct val="45000"/>
              <a:buFont typeface="StarSymbol"/>
              <a:buChar char=""/>
            </a:pPr>
            <a:r>
              <a:rPr lang="pt-BR" sz="2000">
                <a:latin typeface="Century Gothic"/>
              </a:rPr>
              <a:t>7.º Nível da estrutura de tópicos</a:t>
            </a:r>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10" t="0" r="0" b="0"/>
          <a:stretch>
            <a:fillRect/>
          </a:stretch>
        </p:blipFill>
        <p:spPr>
          <a:xfrm>
            <a:off x="0" y="2669760"/>
            <a:ext cx="4036680" cy="4187880"/>
          </a:xfrm>
          <a:prstGeom prst="rect">
            <a:avLst/>
          </a:prstGeom>
          <a:ln>
            <a:noFill/>
          </a:ln>
        </p:spPr>
      </p:pic>
      <p:pic>
        <p:nvPicPr>
          <p:cNvPr id="46" name="Picture 6" descr=""/>
          <p:cNvPicPr/>
          <p:nvPr/>
        </p:nvPicPr>
        <p:blipFill>
          <a:blip r:embed="rId4"/>
          <a:srcRect l="35631" t="0" r="0" b="0"/>
          <a:stretch>
            <a:fillRect/>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rgbClr val="50b9c1"/>
              </a:gs>
              <a:gs pos="100000">
                <a:srgbClr val="50b9c1"/>
              </a:gs>
            </a:gsLst>
            <a:path path="circle"/>
          </a:gradFill>
          <a:ln w="9360">
            <a:noFill/>
          </a:ln>
        </p:spPr>
      </p:sp>
      <p:pic>
        <p:nvPicPr>
          <p:cNvPr id="48" name="Picture 8" descr=""/>
          <p:cNvPicPr/>
          <p:nvPr/>
        </p:nvPicPr>
        <p:blipFill>
          <a:blip r:embed="rId5"/>
          <a:srcRect l="0" t="28812" r="0" b="0"/>
          <a:stretch>
            <a:fillRect/>
          </a:stretch>
        </p:blipFill>
        <p:spPr>
          <a:xfrm>
            <a:off x="7999560" y="0"/>
            <a:ext cx="1603080" cy="1141200"/>
          </a:xfrm>
          <a:prstGeom prst="rect">
            <a:avLst/>
          </a:prstGeom>
          <a:ln>
            <a:noFill/>
          </a:ln>
        </p:spPr>
      </p:pic>
      <p:pic>
        <p:nvPicPr>
          <p:cNvPr id="49" name="Picture 9" descr=""/>
          <p:cNvPicPr/>
          <p:nvPr/>
        </p:nvPicPr>
        <p:blipFill>
          <a:blip r:embed="rId6"/>
          <a:srcRect l="0" t="0" r="0" b="23297"/>
          <a:stretch>
            <a:fillRect/>
          </a:stretch>
        </p:blipFill>
        <p:spPr>
          <a:xfrm>
            <a:off x="8605800" y="6095880"/>
            <a:ext cx="993240" cy="761760"/>
          </a:xfrm>
          <a:prstGeom prst="rect">
            <a:avLst/>
          </a:prstGeom>
          <a:ln>
            <a:noFill/>
          </a:ln>
        </p:spPr>
      </p:pic>
      <p:sp>
        <p:nvSpPr>
          <p:cNvPr id="50" name="CustomShape 2"/>
          <p:cNvSpPr/>
          <p:nvPr/>
        </p:nvSpPr>
        <p:spPr>
          <a:xfrm>
            <a:off x="10437840" y="0"/>
            <a:ext cx="685440" cy="1142640"/>
          </a:xfrm>
          <a:prstGeom prst="rect">
            <a:avLst/>
          </a:prstGeom>
          <a:solidFill>
            <a:srgbClr val="b01513"/>
          </a:solidFill>
          <a:ln w="9360">
            <a:noFill/>
          </a:ln>
        </p:spPr>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Clique para editar o formato do texto do títuloClique para editar o título mestre</a:t>
            </a:r>
            <a:endParaRPr/>
          </a:p>
        </p:txBody>
      </p:sp>
      <p:sp>
        <p:nvSpPr>
          <p:cNvPr id="52" name="PlaceHolder 4"/>
          <p:cNvSpPr>
            <a:spLocks noGrp="1"/>
          </p:cNvSpPr>
          <p:nvPr>
            <p:ph type="body"/>
          </p:nvPr>
        </p:nvSpPr>
        <p:spPr>
          <a:xfrm>
            <a:off x="1103400" y="2053080"/>
            <a:ext cx="8946360" cy="4195080"/>
          </a:xfrm>
          <a:prstGeom prst="rect">
            <a:avLst/>
          </a:prstGeom>
        </p:spPr>
        <p:txBody>
          <a:bodyPr/>
          <a:p>
            <a:pPr>
              <a:buSzPct val="45000"/>
              <a:buFont typeface="StarSymbol"/>
              <a:buChar char=""/>
            </a:pPr>
            <a:r>
              <a:rPr lang="pt-BR" sz="2000">
                <a:solidFill>
                  <a:srgbClr val="ffffff"/>
                </a:solidFill>
                <a:latin typeface="Century Gothic"/>
              </a:rPr>
              <a:t>Clique para editar o formato do texto da estrutura de tópicos</a:t>
            </a:r>
            <a:endParaRPr/>
          </a:p>
          <a:p>
            <a:pPr lvl="1">
              <a:buSzPct val="75000"/>
              <a:buFont typeface="StarSymbol"/>
              <a:buChar char=""/>
            </a:pPr>
            <a:r>
              <a:rPr lang="pt-BR" sz="2000">
                <a:solidFill>
                  <a:srgbClr val="ffffff"/>
                </a:solidFill>
                <a:latin typeface="Century Gothic"/>
              </a:rPr>
              <a:t>2.º Nível da estrutura de tópicos</a:t>
            </a:r>
            <a:endParaRPr/>
          </a:p>
          <a:p>
            <a:pPr lvl="2">
              <a:buSzPct val="45000"/>
              <a:buFont typeface="StarSymbol"/>
              <a:buChar char=""/>
            </a:pPr>
            <a:r>
              <a:rPr lang="pt-BR" sz="2000">
                <a:solidFill>
                  <a:srgbClr val="ffffff"/>
                </a:solidFill>
                <a:latin typeface="Century Gothic"/>
              </a:rPr>
              <a:t>3.º Nível da estrutura de tópicos</a:t>
            </a:r>
            <a:endParaRPr/>
          </a:p>
          <a:p>
            <a:pPr lvl="3">
              <a:buSzPct val="75000"/>
              <a:buFont typeface="StarSymbol"/>
              <a:buChar char=""/>
            </a:pPr>
            <a:r>
              <a:rPr lang="pt-BR" sz="2000">
                <a:solidFill>
                  <a:srgbClr val="ffffff"/>
                </a:solidFill>
                <a:latin typeface="Century Gothic"/>
              </a:rPr>
              <a:t>4.º Nível da estrutura de tópicos</a:t>
            </a:r>
            <a:endParaRPr/>
          </a:p>
          <a:p>
            <a:pPr lvl="4">
              <a:buSzPct val="45000"/>
              <a:buFont typeface="StarSymbol"/>
              <a:buChar char=""/>
            </a:pPr>
            <a:r>
              <a:rPr lang="pt-BR" sz="2000">
                <a:solidFill>
                  <a:srgbClr val="ffffff"/>
                </a:solidFill>
                <a:latin typeface="Century Gothic"/>
              </a:rPr>
              <a:t>5.º Nível da estrutura de tópicos</a:t>
            </a:r>
            <a:endParaRPr/>
          </a:p>
          <a:p>
            <a:pPr lvl="5">
              <a:buSzPct val="45000"/>
              <a:buFont typeface="StarSymbol"/>
              <a:buChar char=""/>
            </a:pPr>
            <a:r>
              <a:rPr lang="pt-BR" sz="2000">
                <a:solidFill>
                  <a:srgbClr val="ffffff"/>
                </a:solidFill>
                <a:latin typeface="Century Gothic"/>
              </a:rPr>
              <a:t>6.º Nível da estrutura de tópicos</a:t>
            </a:r>
            <a:endParaRPr/>
          </a:p>
          <a:p>
            <a:pPr>
              <a:lnSpc>
                <a:spcPct val="100000"/>
              </a:lnSpc>
              <a:buSzPct val="80000"/>
              <a:buFont typeface="Wingdings 3" charset="2"/>
              <a:buChar char=""/>
            </a:pPr>
            <a:r>
              <a:rPr lang="pt-BR" sz="2000">
                <a:solidFill>
                  <a:srgbClr val="ffffff"/>
                </a:solidFill>
                <a:latin typeface="Century Gothic"/>
              </a:rPr>
              <a:t>7.º Nível da estrutura de tópicosClique para editar o texto mestre</a:t>
            </a:r>
            <a:endParaRPr/>
          </a:p>
          <a:p>
            <a:pPr lvl="1">
              <a:lnSpc>
                <a:spcPct val="100000"/>
              </a:lnSpc>
              <a:buSzPct val="80000"/>
              <a:buFont typeface="Wingdings 3" charset="2"/>
              <a:buChar char=""/>
            </a:pPr>
            <a:r>
              <a:rPr lang="pt-BR">
                <a:solidFill>
                  <a:srgbClr val="ffffff"/>
                </a:solidFill>
                <a:latin typeface="Century Gothic"/>
              </a:rPr>
              <a:t>Segundo nível</a:t>
            </a:r>
            <a:endParaRPr/>
          </a:p>
          <a:p>
            <a:pPr lvl="2">
              <a:lnSpc>
                <a:spcPct val="100000"/>
              </a:lnSpc>
              <a:buSzPct val="80000"/>
              <a:buFont typeface="Wingdings 3" charset="2"/>
              <a:buChar char=""/>
            </a:pPr>
            <a:r>
              <a:rPr lang="pt-BR" sz="1600">
                <a:solidFill>
                  <a:srgbClr val="ffffff"/>
                </a:solidFill>
                <a:latin typeface="Century Gothic"/>
              </a:rPr>
              <a:t>Terceiro nível</a:t>
            </a:r>
            <a:endParaRPr/>
          </a:p>
          <a:p>
            <a:pPr lvl="3">
              <a:lnSpc>
                <a:spcPct val="100000"/>
              </a:lnSpc>
              <a:buSzPct val="80000"/>
              <a:buFont typeface="Wingdings 3" charset="2"/>
              <a:buChar char=""/>
            </a:pPr>
            <a:r>
              <a:rPr lang="pt-BR" sz="1400">
                <a:solidFill>
                  <a:srgbClr val="ffffff"/>
                </a:solidFill>
                <a:latin typeface="Century Gothic"/>
              </a:rPr>
              <a:t>Quarto nível</a:t>
            </a:r>
            <a:endParaRPr/>
          </a:p>
          <a:p>
            <a:pPr lvl="4">
              <a:lnSpc>
                <a:spcPct val="100000"/>
              </a:lnSpc>
              <a:buSzPct val="80000"/>
              <a:buFont typeface="Wingdings 3" charset="2"/>
              <a:buChar char=""/>
            </a:pPr>
            <a:r>
              <a:rPr lang="pt-BR" sz="1400">
                <a:solidFill>
                  <a:srgbClr val="ffffff"/>
                </a:solidFill>
                <a:latin typeface="Century Gothic"/>
              </a:rPr>
              <a:t>Quinto nível</a:t>
            </a:r>
            <a:endParaRPr/>
          </a:p>
        </p:txBody>
      </p:sp>
      <p:sp>
        <p:nvSpPr>
          <p:cNvPr id="53" name="PlaceHolder 5"/>
          <p:cNvSpPr>
            <a:spLocks noGrp="1"/>
          </p:cNvSpPr>
          <p:nvPr>
            <p:ph type="dt"/>
          </p:nvPr>
        </p:nvSpPr>
        <p:spPr>
          <a:xfrm rot="5400000">
            <a:off x="10155600" y="1790640"/>
            <a:ext cx="990360" cy="304560"/>
          </a:xfrm>
          <a:prstGeom prst="rect">
            <a:avLst/>
          </a:prstGeom>
        </p:spPr>
        <p:txBody>
          <a:bodyPr lIns="45720" rIns="45720" tIns="91440" bIns="91440"/>
          <a:p>
            <a:pPr>
              <a:lnSpc>
                <a:spcPct val="100000"/>
              </a:lnSpc>
            </a:pPr>
            <a:r>
              <a:rPr lang="en-US" sz="1100">
                <a:solidFill>
                  <a:srgbClr val="ffffff"/>
                </a:solidFill>
                <a:latin typeface="Century Gothic"/>
              </a:rPr>
              <a:t>11/25/14</a:t>
            </a:r>
            <a:endParaRPr/>
          </a:p>
        </p:txBody>
      </p:sp>
      <p:sp>
        <p:nvSpPr>
          <p:cNvPr id="54" name="PlaceHolder 6"/>
          <p:cNvSpPr>
            <a:spLocks noGrp="1"/>
          </p:cNvSpPr>
          <p:nvPr>
            <p:ph type="ftr"/>
          </p:nvPr>
        </p:nvSpPr>
        <p:spPr>
          <a:xfrm rot="5400000">
            <a:off x="8951760" y="3225240"/>
            <a:ext cx="3859560" cy="304560"/>
          </a:xfrm>
          <a:prstGeom prst="rect">
            <a:avLst/>
          </a:prstGeom>
        </p:spPr>
        <p:txBody>
          <a:bodyPr lIns="45720" rIns="45720" tIns="91440" bIns="91440" anchor="b"/>
          <a:p>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136C864C-89B2-4F07-9B17-FD8EC33AA743}" type="slidenum">
              <a:rPr lang="en-US" sz="2800">
                <a:solidFill>
                  <a:srgbClr val="ffffff"/>
                </a:solidFill>
                <a:latin typeface="Century Gothic"/>
              </a:rPr>
              <a:t>&lt;número&gt;</a:t>
            </a:fld>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2.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image" Target="../media/image18.tiff"/><Relationship Id="rId3" Type="http://schemas.openxmlformats.org/officeDocument/2006/relationships/image" Target="../media/image19.wmf"/><Relationship Id="rId4" Type="http://schemas.openxmlformats.org/officeDocument/2006/relationships/slideLayout" Target="../slideLayouts/slideLayout13.xml"/><Relationship Id="rId5"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5" name="TextShape 1"/>
          <p:cNvSpPr txBox="1"/>
          <p:nvPr/>
        </p:nvSpPr>
        <p:spPr>
          <a:xfrm>
            <a:off x="1413000" y="758880"/>
            <a:ext cx="8825400" cy="3329280"/>
          </a:xfrm>
          <a:prstGeom prst="rect">
            <a:avLst/>
          </a:prstGeom>
        </p:spPr>
        <p:txBody>
          <a:bodyPr anchor="b"/>
          <a:p>
            <a:pPr>
              <a:lnSpc>
                <a:spcPct val="100000"/>
              </a:lnSpc>
            </a:pPr>
            <a:r>
              <a:rPr b="1" lang="pt-BR" sz="4400">
                <a:solidFill>
                  <a:srgbClr val="ebebeb"/>
                </a:solidFill>
                <a:latin typeface="Century Gothic"/>
              </a:rPr>
              <a:t>Estimação de iluminação para diferentes horários através de </a:t>
            </a:r>
            <a:r>
              <a:rPr b="1" i="1" lang="pt-BR" sz="4400">
                <a:solidFill>
                  <a:srgbClr val="ebebeb"/>
                </a:solidFill>
                <a:latin typeface="Century Gothic"/>
              </a:rPr>
              <a:t>light probes</a:t>
            </a:r>
            <a:r>
              <a:rPr b="1" lang="pt-BR" sz="4400">
                <a:solidFill>
                  <a:srgbClr val="ebebeb"/>
                </a:solidFill>
                <a:latin typeface="Century Gothic"/>
              </a:rPr>
              <a:t> temporalmente variáveis</a:t>
            </a:r>
            <a:endParaRPr/>
          </a:p>
        </p:txBody>
      </p:sp>
      <p:sp>
        <p:nvSpPr>
          <p:cNvPr id="96" name="TextShape 2"/>
          <p:cNvSpPr txBox="1"/>
          <p:nvPr/>
        </p:nvSpPr>
        <p:spPr>
          <a:xfrm>
            <a:off x="1154880" y="4777560"/>
            <a:ext cx="8825400" cy="861120"/>
          </a:xfrm>
          <a:prstGeom prst="rect">
            <a:avLst/>
          </a:prstGeom>
        </p:spPr>
        <p:txBody>
          <a:bodyPr/>
          <a:p>
            <a:pPr>
              <a:lnSpc>
                <a:spcPct val="100000"/>
              </a:lnSpc>
            </a:pPr>
            <a:r>
              <a:rPr lang="en-US" sz="1400">
                <a:solidFill>
                  <a:srgbClr val="8ad0d6"/>
                </a:solidFill>
                <a:latin typeface="Century Gothic"/>
              </a:rPr>
              <a:t>Caio de Freitas Valente – 6552442</a:t>
            </a:r>
            <a:endParaRPr/>
          </a:p>
          <a:p>
            <a:pPr>
              <a:lnSpc>
                <a:spcPct val="100000"/>
              </a:lnSpc>
            </a:pPr>
            <a:r>
              <a:rPr lang="en-US" sz="1400">
                <a:solidFill>
                  <a:srgbClr val="8ad0d6"/>
                </a:solidFill>
                <a:latin typeface="Century Gothic"/>
              </a:rPr>
              <a:t>Thiago de Gouveia Nunes – 6797289</a:t>
            </a:r>
            <a:endParaRPr/>
          </a:p>
          <a:p>
            <a:pPr>
              <a:lnSpc>
                <a:spcPct val="100000"/>
              </a:lnSpc>
            </a:pPr>
            <a:endParaRPr/>
          </a:p>
        </p:txBody>
      </p:sp>
      <p:pic>
        <p:nvPicPr>
          <p:cNvPr id="97" name="Picture 2" descr=""/>
          <p:cNvPicPr/>
          <p:nvPr/>
        </p:nvPicPr>
        <p:blipFill>
          <a:blip r:embed="rId1"/>
          <a:stretch>
            <a:fillRect/>
          </a:stretch>
        </p:blipFill>
        <p:spPr>
          <a:xfrm>
            <a:off x="156960" y="14760"/>
            <a:ext cx="997920" cy="1432800"/>
          </a:xfrm>
          <a:prstGeom prst="rect">
            <a:avLst/>
          </a:prstGeom>
          <a:ln>
            <a:noFill/>
          </a:ln>
        </p:spPr>
      </p:pic>
      <p:pic>
        <p:nvPicPr>
          <p:cNvPr id="98" name="Picture 4" descr=""/>
          <p:cNvPicPr/>
          <p:nvPr/>
        </p:nvPicPr>
        <p:blipFill>
          <a:blip r:embed="rId2"/>
          <a:stretch>
            <a:fillRect/>
          </a:stretch>
        </p:blipFill>
        <p:spPr>
          <a:xfrm>
            <a:off x="11046240" y="14760"/>
            <a:ext cx="1000800" cy="1175040"/>
          </a:xfrm>
          <a:prstGeom prst="rect">
            <a:avLst/>
          </a:prstGeom>
          <a:ln>
            <a:noFill/>
          </a:ln>
        </p:spPr>
      </p:pic>
    </p:spTree>
  </p:cSld>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8"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Interpolações</a:t>
            </a:r>
            <a:endParaRPr/>
          </a:p>
        </p:txBody>
      </p:sp>
      <p:sp>
        <p:nvSpPr>
          <p:cNvPr id="119" name="TextShape 2"/>
          <p:cNvSpPr txBox="1"/>
          <p:nvPr/>
        </p:nvSpPr>
        <p:spPr>
          <a:xfrm>
            <a:off x="563400" y="1291320"/>
            <a:ext cx="8946360" cy="4195080"/>
          </a:xfrm>
          <a:prstGeom prst="rect">
            <a:avLst/>
          </a:prstGeom>
        </p:spPr>
        <p:txBody>
          <a:bodyPr/>
          <a:p>
            <a:pPr>
              <a:lnSpc>
                <a:spcPct val="100000"/>
              </a:lnSpc>
              <a:buSzPct val="80000"/>
              <a:buFont typeface="Wingdings 3" charset="2"/>
              <a:buChar char=""/>
            </a:pPr>
            <a:endParaRPr/>
          </a:p>
          <a:p>
            <a:pPr>
              <a:lnSpc>
                <a:spcPct val="100000"/>
              </a:lnSpc>
              <a:buSzPct val="80000"/>
              <a:buFont typeface="Wingdings 3" charset="2"/>
              <a:buChar char=""/>
            </a:pPr>
            <a:r>
              <a:rPr lang="pt-BR" sz="2000">
                <a:solidFill>
                  <a:srgbClr val="ffffff"/>
                </a:solidFill>
                <a:latin typeface="Century Gothic"/>
              </a:rPr>
              <a:t>Gauss Central Forward Difference Interpolation</a:t>
            </a:r>
            <a:endParaRPr/>
          </a:p>
          <a:p>
            <a:pPr>
              <a:lnSpc>
                <a:spcPct val="100000"/>
              </a:lnSpc>
              <a:buSzPct val="80000"/>
              <a:buFont typeface="Wingdings 3" charset="2"/>
              <a:buChar char=""/>
            </a:pPr>
            <a:r>
              <a:rPr lang="pt-BR" sz="2000">
                <a:solidFill>
                  <a:srgbClr val="ffffff"/>
                </a:solidFill>
                <a:latin typeface="Century Gothic"/>
              </a:rPr>
              <a:t>Gauss Central Backward Difference Interpolation</a:t>
            </a:r>
            <a:endParaRPr/>
          </a:p>
          <a:p>
            <a:pPr>
              <a:lnSpc>
                <a:spcPct val="100000"/>
              </a:lnSpc>
              <a:buSzPct val="80000"/>
              <a:buFont typeface="Wingdings 3" charset="2"/>
              <a:buChar char=""/>
            </a:pPr>
            <a:r>
              <a:rPr lang="pt-BR" sz="2000">
                <a:solidFill>
                  <a:srgbClr val="ffffff"/>
                </a:solidFill>
                <a:latin typeface="Century Gothic"/>
              </a:rPr>
              <a:t>Stirling Interpolation</a:t>
            </a:r>
            <a:endParaRPr/>
          </a:p>
          <a:p>
            <a:pPr>
              <a:lnSpc>
                <a:spcPct val="100000"/>
              </a:lnSpc>
              <a:buSzPct val="80000"/>
              <a:buFont typeface="Wingdings 3" charset="2"/>
              <a:buChar char=""/>
            </a:pPr>
            <a:r>
              <a:rPr lang="pt-BR" sz="2000">
                <a:solidFill>
                  <a:srgbClr val="ffffff"/>
                </a:solidFill>
                <a:latin typeface="Century Gothic"/>
              </a:rPr>
              <a:t>Lagrange Interpolation</a:t>
            </a:r>
            <a:endParaRPr/>
          </a:p>
          <a:p>
            <a:pPr>
              <a:lnSpc>
                <a:spcPct val="100000"/>
              </a:lnSpc>
            </a:pPr>
            <a:endParaRPr/>
          </a:p>
        </p:txBody>
      </p:sp>
    </p:spTree>
  </p:cSld>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0"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Interpolações</a:t>
            </a:r>
            <a:endParaRPr/>
          </a:p>
        </p:txBody>
      </p:sp>
      <p:sp>
        <p:nvSpPr>
          <p:cNvPr id="121" name="TextShape 2"/>
          <p:cNvSpPr txBox="1"/>
          <p:nvPr/>
        </p:nvSpPr>
        <p:spPr>
          <a:xfrm>
            <a:off x="731520" y="1382760"/>
            <a:ext cx="8946360" cy="4195080"/>
          </a:xfrm>
          <a:prstGeom prst="rect">
            <a:avLst/>
          </a:prstGeom>
        </p:spPr>
        <p:txBody>
          <a:bodyPr/>
          <a:p>
            <a:pPr>
              <a:lnSpc>
                <a:spcPct val="100000"/>
              </a:lnSpc>
              <a:buSzPct val="80000"/>
              <a:buFont typeface="Wingdings 3" charset="2"/>
              <a:buChar char=""/>
            </a:pPr>
            <a:r>
              <a:rPr lang="pt-BR" sz="2000">
                <a:solidFill>
                  <a:srgbClr val="ffffff"/>
                </a:solidFill>
                <a:latin typeface="Century Gothic"/>
              </a:rPr>
              <a:t>Todas as interpolações são feitas nas intensidades de cada pixel</a:t>
            </a:r>
            <a:endParaRPr/>
          </a:p>
          <a:p>
            <a:pPr>
              <a:lnSpc>
                <a:spcPct val="100000"/>
              </a:lnSpc>
              <a:buSzPct val="80000"/>
              <a:buFont typeface="Wingdings 3" charset="2"/>
              <a:buChar char=""/>
            </a:pPr>
            <a:r>
              <a:rPr lang="pt-BR" sz="2000">
                <a:solidFill>
                  <a:srgbClr val="ffffff"/>
                </a:solidFill>
                <a:latin typeface="Century Gothic"/>
              </a:rPr>
              <a:t>As variações se dão em relação ao tempo</a:t>
            </a:r>
            <a:endParaRPr/>
          </a:p>
          <a:p>
            <a:pPr>
              <a:lnSpc>
                <a:spcPct val="100000"/>
              </a:lnSpc>
              <a:buSzPct val="80000"/>
              <a:buFont typeface="Wingdings 3" charset="2"/>
              <a:buChar char=""/>
            </a:pPr>
            <a:r>
              <a:rPr lang="pt-BR" sz="2000">
                <a:solidFill>
                  <a:srgbClr val="ffffff"/>
                </a:solidFill>
                <a:latin typeface="Century Gothic"/>
              </a:rPr>
              <a:t> </a:t>
            </a:r>
            <a:r>
              <a:rPr lang="pt-BR" sz="2000">
                <a:solidFill>
                  <a:srgbClr val="ffffff"/>
                </a:solidFill>
                <a:latin typeface="Century Gothic"/>
              </a:rPr>
              <a:t>-- Conjunto de observações</a:t>
            </a:r>
            <a:endParaRPr/>
          </a:p>
          <a:p>
            <a:pPr>
              <a:lnSpc>
                <a:spcPct val="100000"/>
              </a:lnSpc>
              <a:buSzPct val="80000"/>
              <a:buFont typeface="Wingdings 3" charset="2"/>
              <a:buChar char=""/>
            </a:pPr>
            <a:r>
              <a:rPr lang="pt-BR" sz="2000">
                <a:solidFill>
                  <a:srgbClr val="ffffff"/>
                </a:solidFill>
                <a:latin typeface="Century Gothic"/>
              </a:rPr>
              <a:t> </a:t>
            </a:r>
            <a:r>
              <a:rPr lang="pt-BR" sz="2000">
                <a:solidFill>
                  <a:srgbClr val="ffffff"/>
                </a:solidFill>
                <a:latin typeface="Century Gothic"/>
              </a:rPr>
              <a:t>-- Valor corresponde a cada observação</a:t>
            </a:r>
            <a:endParaRPr/>
          </a:p>
        </p:txBody>
      </p:sp>
    </p:spTree>
  </p:cSld>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2"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Gauss Central Forward Difference Interpolation</a:t>
            </a:r>
            <a:r>
              <a:rPr lang="pt-BR" sz="4200">
                <a:solidFill>
                  <a:srgbClr val="ebebeb"/>
                </a:solidFill>
                <a:latin typeface="Century Gothic"/>
              </a:rPr>
              <a:t>
</a:t>
            </a:r>
            <a:endParaRPr/>
          </a:p>
        </p:txBody>
      </p:sp>
      <p:sp>
        <p:nvSpPr>
          <p:cNvPr id="123" name="TextShape 2"/>
          <p:cNvSpPr txBox="1"/>
          <p:nvPr/>
        </p:nvSpPr>
        <p:spPr>
          <a:xfrm>
            <a:off x="1103400" y="2053080"/>
            <a:ext cx="8946360" cy="4195080"/>
          </a:xfrm>
          <a:prstGeom prst="rect">
            <a:avLst/>
          </a:prstGeom>
        </p:spPr>
        <p:txBody>
          <a:bodyPr/>
          <a:p>
            <a:endParaRPr/>
          </a:p>
        </p:txBody>
      </p:sp>
    </p:spTree>
  </p:cSld>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4"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Gauss Central Backward Difference Interpolation</a:t>
            </a:r>
            <a:r>
              <a:rPr lang="pt-BR" sz="4200">
                <a:solidFill>
                  <a:srgbClr val="ebebeb"/>
                </a:solidFill>
                <a:latin typeface="Century Gothic"/>
              </a:rPr>
              <a:t>
</a:t>
            </a:r>
            <a:endParaRPr/>
          </a:p>
        </p:txBody>
      </p:sp>
      <p:sp>
        <p:nvSpPr>
          <p:cNvPr id="125" name="TextShape 2"/>
          <p:cNvSpPr txBox="1"/>
          <p:nvPr/>
        </p:nvSpPr>
        <p:spPr>
          <a:xfrm>
            <a:off x="1103400" y="2053080"/>
            <a:ext cx="8946360" cy="4195080"/>
          </a:xfrm>
          <a:prstGeom prst="rect">
            <a:avLst/>
          </a:prstGeom>
        </p:spPr>
        <p:txBody>
          <a:bodyPr/>
          <a:p>
            <a:endParaRPr/>
          </a:p>
        </p:txBody>
      </p:sp>
    </p:spTree>
  </p:cSld>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6"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Stirling Interpolation</a:t>
            </a:r>
            <a:r>
              <a:rPr lang="pt-BR" sz="4200">
                <a:solidFill>
                  <a:srgbClr val="ebebeb"/>
                </a:solidFill>
                <a:latin typeface="Century Gothic"/>
              </a:rPr>
              <a:t>
</a:t>
            </a:r>
            <a:endParaRPr/>
          </a:p>
        </p:txBody>
      </p:sp>
      <p:sp>
        <p:nvSpPr>
          <p:cNvPr id="127" name="TextShape 2"/>
          <p:cNvSpPr txBox="1"/>
          <p:nvPr/>
        </p:nvSpPr>
        <p:spPr>
          <a:xfrm>
            <a:off x="1103400" y="2053080"/>
            <a:ext cx="8946360" cy="4195080"/>
          </a:xfrm>
          <a:prstGeom prst="rect">
            <a:avLst/>
          </a:prstGeom>
        </p:spPr>
        <p:txBody>
          <a:bodyPr/>
          <a:p>
            <a:endParaRPr/>
          </a:p>
        </p:txBody>
      </p:sp>
    </p:spTree>
  </p:cSld>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8"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LaGrange Interpolation</a:t>
            </a:r>
            <a:r>
              <a:rPr lang="pt-BR" sz="4200">
                <a:solidFill>
                  <a:srgbClr val="ebebeb"/>
                </a:solidFill>
                <a:latin typeface="Century Gothic"/>
              </a:rPr>
              <a:t>
</a:t>
            </a:r>
            <a:endParaRPr/>
          </a:p>
        </p:txBody>
      </p:sp>
      <p:sp>
        <p:nvSpPr>
          <p:cNvPr id="129" name="TextShape 2"/>
          <p:cNvSpPr txBox="1"/>
          <p:nvPr/>
        </p:nvSpPr>
        <p:spPr>
          <a:xfrm>
            <a:off x="1103400" y="2053080"/>
            <a:ext cx="8946360" cy="4195080"/>
          </a:xfrm>
          <a:prstGeom prst="rect">
            <a:avLst/>
          </a:prstGeom>
        </p:spPr>
        <p:txBody>
          <a:bodyPr/>
          <a:p>
            <a:pPr>
              <a:buSzPct val="45000"/>
              <a:buFont typeface="StarSymbol"/>
              <a:buChar char=""/>
            </a:pPr>
            <a:r>
              <a:rPr lang="pt-BR" sz="2000">
                <a:latin typeface="Century Gothic"/>
              </a:rPr>
              <a:t>A interpolação de LaGrange usa o polinômio com mesmo nome como formula para a interpolação, dada por: </a:t>
            </a:r>
            <a:endParaRPr/>
          </a:p>
          <a:p>
            <a:pPr>
              <a:buSzPct val="45000"/>
              <a:buFont typeface="StarSymbol"/>
              <a:buChar char=""/>
            </a:pPr>
            <a:endParaRPr/>
          </a:p>
        </p:txBody>
      </p:sp>
    </p:spTree>
  </p:cSld>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0" name="TextShape 1"/>
          <p:cNvSpPr txBox="1"/>
          <p:nvPr/>
        </p:nvSpPr>
        <p:spPr>
          <a:xfrm>
            <a:off x="646200" y="452880"/>
            <a:ext cx="9404280" cy="1400040"/>
          </a:xfrm>
          <a:prstGeom prst="rect">
            <a:avLst/>
          </a:prstGeom>
        </p:spPr>
        <p:txBody>
          <a:bodyPr lIns="0" rIns="0" tIns="0" bIns="0" anchor="ctr"/>
          <a:p>
            <a:r>
              <a:rPr lang="pt-BR" sz="4200">
                <a:latin typeface="Century Gothic"/>
              </a:rPr>
              <a:t>Código:</a:t>
            </a:r>
            <a:endParaRPr/>
          </a:p>
        </p:txBody>
      </p:sp>
      <p:sp>
        <p:nvSpPr>
          <p:cNvPr id="131" name="TextShape 2"/>
          <p:cNvSpPr txBox="1"/>
          <p:nvPr/>
        </p:nvSpPr>
        <p:spPr>
          <a:xfrm>
            <a:off x="1103400" y="2053080"/>
            <a:ext cx="8946360" cy="4195080"/>
          </a:xfrm>
          <a:prstGeom prst="rect">
            <a:avLst/>
          </a:prstGeom>
        </p:spPr>
        <p:txBody>
          <a:bodyPr lIns="0" rIns="0" tIns="0" bIns="0"/>
          <a:p>
            <a:pPr>
              <a:buSzPct val="45000"/>
              <a:buFont typeface="StarSymbol"/>
              <a:buChar char=""/>
            </a:pPr>
            <a:r>
              <a:rPr lang="pt-BR" sz="2000">
                <a:latin typeface="Century Gothic"/>
              </a:rPr>
              <a:t>O código está em C++</a:t>
            </a:r>
            <a:endParaRPr/>
          </a:p>
          <a:p>
            <a:pPr>
              <a:buSzPct val="45000"/>
              <a:buFont typeface="StarSymbol"/>
              <a:buChar char=""/>
            </a:pPr>
            <a:r>
              <a:rPr lang="pt-BR" sz="2000">
                <a:latin typeface="Century Gothic"/>
              </a:rPr>
              <a:t>Utilizamos a biblioteca FreeImage para leitura e escrita do formato HDR</a:t>
            </a:r>
            <a:endParaRPr/>
          </a:p>
          <a:p>
            <a:pPr>
              <a:buSzPct val="45000"/>
              <a:buFont typeface="StarSymbol"/>
              <a:buChar char=""/>
            </a:pPr>
            <a:r>
              <a:rPr lang="pt-BR" sz="2000">
                <a:latin typeface="Century Gothic"/>
              </a:rPr>
              <a:t>Nosso código é responsável por ler os Light Probes, criar a interpolação para o momento escolhido e gerar o Light Probe artificial</a:t>
            </a:r>
            <a:endParaRPr/>
          </a:p>
          <a:p>
            <a:pPr>
              <a:buSzPct val="45000"/>
              <a:buFont typeface="StarSymbol"/>
              <a:buChar char=""/>
            </a:pPr>
            <a:r>
              <a:rPr lang="pt-BR" sz="2000">
                <a:latin typeface="Century Gothic"/>
              </a:rPr>
              <a:t>Com isso geramos a cena no Maya</a:t>
            </a:r>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2"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Próximos passos</a:t>
            </a:r>
            <a:endParaRPr/>
          </a:p>
        </p:txBody>
      </p:sp>
      <p:sp>
        <p:nvSpPr>
          <p:cNvPr id="133" name="TextShape 2"/>
          <p:cNvSpPr txBox="1"/>
          <p:nvPr/>
        </p:nvSpPr>
        <p:spPr>
          <a:xfrm>
            <a:off x="1103400" y="2053080"/>
            <a:ext cx="8946360" cy="4195080"/>
          </a:xfrm>
          <a:prstGeom prst="rect">
            <a:avLst/>
          </a:prstGeom>
        </p:spPr>
        <p:txBody>
          <a:bodyPr/>
          <a:p>
            <a:pPr>
              <a:lnSpc>
                <a:spcPct val="100000"/>
              </a:lnSpc>
              <a:buSzPct val="80000"/>
              <a:buFont typeface="Wingdings 3" charset="2"/>
              <a:buChar char=""/>
            </a:pPr>
            <a:r>
              <a:rPr lang="pt-BR" sz="2000">
                <a:solidFill>
                  <a:srgbClr val="ffffff"/>
                </a:solidFill>
                <a:latin typeface="Century Gothic"/>
              </a:rPr>
              <a:t>Determinar algumas cenas que serão removidas do conjunto de observações para serem usadas como comparação</a:t>
            </a:r>
            <a:endParaRPr/>
          </a:p>
          <a:p>
            <a:pPr>
              <a:lnSpc>
                <a:spcPct val="100000"/>
              </a:lnSpc>
              <a:buSzPct val="80000"/>
              <a:buFont typeface="Wingdings 3" charset="2"/>
              <a:buChar char=""/>
            </a:pPr>
            <a:r>
              <a:rPr lang="pt-BR" sz="2000">
                <a:solidFill>
                  <a:srgbClr val="ffffff"/>
                </a:solidFill>
                <a:latin typeface="Century Gothic"/>
              </a:rPr>
              <a:t>Modelar a cena usando Maya e renderizar</a:t>
            </a:r>
            <a:endParaRPr/>
          </a:p>
          <a:p>
            <a:pPr>
              <a:lnSpc>
                <a:spcPct val="100000"/>
              </a:lnSpc>
              <a:buSzPct val="80000"/>
              <a:buFont typeface="Wingdings 3" charset="2"/>
              <a:buChar char=""/>
            </a:pPr>
            <a:r>
              <a:rPr lang="pt-BR" sz="2000">
                <a:solidFill>
                  <a:srgbClr val="ffffff"/>
                </a:solidFill>
                <a:latin typeface="Century Gothic"/>
              </a:rPr>
              <a:t>Comparar os light probes obtidos através dos diferentes métodos de interpolação com a observação real</a:t>
            </a:r>
            <a:endParaRPr/>
          </a:p>
          <a:p>
            <a:pPr>
              <a:lnSpc>
                <a:spcPct val="100000"/>
              </a:lnSpc>
              <a:buSzPct val="80000"/>
              <a:buFont typeface="Wingdings 3" charset="2"/>
              <a:buChar char=""/>
            </a:pPr>
            <a:r>
              <a:rPr lang="pt-BR" sz="2000">
                <a:solidFill>
                  <a:srgbClr val="ffffff"/>
                </a:solidFill>
                <a:latin typeface="Century Gothic"/>
              </a:rPr>
              <a:t>Comparar o resultado da renderização da cena com o light probe interpolado e o cubo real</a:t>
            </a:r>
            <a:endParaRPr/>
          </a:p>
          <a:p>
            <a:pPr>
              <a:lnSpc>
                <a:spcPct val="100000"/>
              </a:lnSpc>
            </a:pPr>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9"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Motivação</a:t>
            </a:r>
            <a:endParaRPr/>
          </a:p>
        </p:txBody>
      </p:sp>
      <p:sp>
        <p:nvSpPr>
          <p:cNvPr id="100" name="TextShape 2"/>
          <p:cNvSpPr txBox="1"/>
          <p:nvPr/>
        </p:nvSpPr>
        <p:spPr>
          <a:xfrm>
            <a:off x="646200" y="1328040"/>
            <a:ext cx="8946360" cy="4195080"/>
          </a:xfrm>
          <a:prstGeom prst="rect">
            <a:avLst/>
          </a:prstGeom>
        </p:spPr>
        <p:txBody>
          <a:bodyPr/>
          <a:p>
            <a:pPr>
              <a:lnSpc>
                <a:spcPct val="100000"/>
              </a:lnSpc>
              <a:buSzPct val="80000"/>
              <a:buFont typeface="Wingdings 3" charset="2"/>
              <a:buChar char=""/>
            </a:pPr>
            <a:r>
              <a:rPr lang="pt-BR" sz="2600">
                <a:solidFill>
                  <a:srgbClr val="ffffff"/>
                </a:solidFill>
                <a:latin typeface="Century Gothic"/>
              </a:rPr>
              <a:t>Renderizar cenas em períodos diferentes do dia utilizando uma iluminação convincente e realista</a:t>
            </a:r>
            <a:endParaRPr/>
          </a:p>
          <a:p>
            <a:pPr lvl="1">
              <a:lnSpc>
                <a:spcPct val="100000"/>
              </a:lnSpc>
              <a:buSzPct val="80000"/>
              <a:buFont typeface="Wingdings 3" charset="2"/>
              <a:buChar char=""/>
            </a:pPr>
            <a:r>
              <a:rPr i="1" lang="pt-BR" sz="2400">
                <a:solidFill>
                  <a:srgbClr val="ffffff"/>
                </a:solidFill>
                <a:latin typeface="Century Gothic"/>
              </a:rPr>
              <a:t>Image Based Lighting</a:t>
            </a:r>
            <a:r>
              <a:rPr lang="pt-BR" sz="2400">
                <a:solidFill>
                  <a:srgbClr val="ffffff"/>
                </a:solidFill>
                <a:latin typeface="Century Gothic"/>
              </a:rPr>
              <a:t>!</a:t>
            </a:r>
            <a:endParaRPr/>
          </a:p>
          <a:p>
            <a:pPr>
              <a:lnSpc>
                <a:spcPct val="100000"/>
              </a:lnSpc>
              <a:buSzPct val="80000"/>
              <a:buFont typeface="Wingdings 3" charset="2"/>
              <a:buChar char=""/>
            </a:pPr>
            <a:r>
              <a:rPr i="1" lang="pt-BR" sz="2600">
                <a:solidFill>
                  <a:srgbClr val="ffffff"/>
                </a:solidFill>
                <a:latin typeface="Century Gothic"/>
              </a:rPr>
              <a:t>IBL</a:t>
            </a:r>
            <a:r>
              <a:rPr lang="pt-BR" sz="2600">
                <a:solidFill>
                  <a:srgbClr val="ffffff"/>
                </a:solidFill>
                <a:latin typeface="Century Gothic"/>
              </a:rPr>
              <a:t> consiste na obtenção de </a:t>
            </a:r>
            <a:r>
              <a:rPr i="1" lang="pt-BR" sz="2600">
                <a:solidFill>
                  <a:srgbClr val="ffffff"/>
                </a:solidFill>
                <a:latin typeface="Century Gothic"/>
              </a:rPr>
              <a:t>Light Probes</a:t>
            </a:r>
            <a:r>
              <a:rPr lang="pt-BR" sz="2600">
                <a:solidFill>
                  <a:srgbClr val="ffffff"/>
                </a:solidFill>
                <a:latin typeface="Century Gothic"/>
              </a:rPr>
              <a:t>, imagens </a:t>
            </a:r>
            <a:r>
              <a:rPr i="1" lang="pt-BR" sz="2600">
                <a:solidFill>
                  <a:srgbClr val="ffffff"/>
                </a:solidFill>
                <a:latin typeface="Century Gothic"/>
              </a:rPr>
              <a:t>HDR</a:t>
            </a:r>
            <a:r>
              <a:rPr lang="pt-BR" sz="2600">
                <a:solidFill>
                  <a:srgbClr val="ffffff"/>
                </a:solidFill>
                <a:latin typeface="Century Gothic"/>
              </a:rPr>
              <a:t> omnidirecionais de uma cena, que são posteriormente usados na fase de renderização, de modo a substituir as fontes de luz da cena</a:t>
            </a:r>
            <a:endParaRPr/>
          </a:p>
          <a:p>
            <a:pPr>
              <a:lnSpc>
                <a:spcPct val="100000"/>
              </a:lnSpc>
              <a:buSzPct val="80000"/>
              <a:buFont typeface="Wingdings 3" charset="2"/>
              <a:buChar char=""/>
            </a:pPr>
            <a:r>
              <a:rPr lang="pt-BR" sz="2600">
                <a:solidFill>
                  <a:srgbClr val="ffffff"/>
                </a:solidFill>
                <a:latin typeface="Century Gothic"/>
              </a:rPr>
              <a:t>Mas essa técnica apresenta uma falha, para cada período do dia a ser renderizado é necessário obter um novo </a:t>
            </a:r>
            <a:r>
              <a:rPr i="1" lang="pt-BR" sz="2600">
                <a:solidFill>
                  <a:srgbClr val="ffffff"/>
                </a:solidFill>
                <a:latin typeface="Century Gothic"/>
              </a:rPr>
              <a:t>Light Probe</a:t>
            </a:r>
            <a:endParaRPr/>
          </a:p>
          <a:p>
            <a:pPr>
              <a:lnSpc>
                <a:spcPct val="100000"/>
              </a:lnSpc>
            </a:pPr>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1" name="TextShape 1"/>
          <p:cNvSpPr txBox="1"/>
          <p:nvPr/>
        </p:nvSpPr>
        <p:spPr>
          <a:xfrm>
            <a:off x="646200" y="452880"/>
            <a:ext cx="9404280" cy="1400040"/>
          </a:xfrm>
          <a:prstGeom prst="rect">
            <a:avLst/>
          </a:prstGeom>
        </p:spPr>
        <p:txBody>
          <a:bodyPr/>
          <a:p>
            <a:pPr>
              <a:lnSpc>
                <a:spcPct val="100000"/>
              </a:lnSpc>
            </a:pPr>
            <a:r>
              <a:rPr i="1" lang="pt-BR" sz="4200">
                <a:solidFill>
                  <a:srgbClr val="ebebeb"/>
                </a:solidFill>
                <a:latin typeface="Century Gothic"/>
              </a:rPr>
              <a:t>Image Based Lighting</a:t>
            </a:r>
            <a:endParaRPr/>
          </a:p>
        </p:txBody>
      </p:sp>
      <p:pic>
        <p:nvPicPr>
          <p:cNvPr id="102" name="Espaço Reservado para Conteúdo 15" descr=""/>
          <p:cNvPicPr/>
          <p:nvPr/>
        </p:nvPicPr>
        <p:blipFill>
          <a:blip r:embed="rId1"/>
          <a:stretch>
            <a:fillRect/>
          </a:stretch>
        </p:blipFill>
        <p:spPr>
          <a:xfrm>
            <a:off x="580320" y="3943080"/>
            <a:ext cx="2618640" cy="2618640"/>
          </a:xfrm>
          <a:prstGeom prst="rect">
            <a:avLst/>
          </a:prstGeom>
          <a:ln>
            <a:noFill/>
          </a:ln>
        </p:spPr>
      </p:pic>
      <p:sp>
        <p:nvSpPr>
          <p:cNvPr id="103" name="CustomShape 2"/>
          <p:cNvSpPr/>
          <p:nvPr/>
        </p:nvSpPr>
        <p:spPr>
          <a:xfrm>
            <a:off x="578880" y="3543120"/>
            <a:ext cx="2739240" cy="394920"/>
          </a:xfrm>
          <a:prstGeom prst="rect">
            <a:avLst/>
          </a:prstGeom>
          <a:noFill/>
          <a:ln>
            <a:noFill/>
          </a:ln>
        </p:spPr>
        <p:txBody>
          <a:bodyPr lIns="90000" rIns="90000" tIns="45000" bIns="45000"/>
          <a:p>
            <a:pPr>
              <a:lnSpc>
                <a:spcPct val="100000"/>
              </a:lnSpc>
            </a:pPr>
            <a:r>
              <a:rPr lang="en-US" sz="1000">
                <a:solidFill>
                  <a:srgbClr val="ffffff"/>
                </a:solidFill>
                <a:latin typeface="Century Gothic"/>
              </a:rPr>
              <a:t>Cena usada como base para geração do </a:t>
            </a:r>
            <a:r>
              <a:rPr i="1" lang="en-US" sz="1000">
                <a:solidFill>
                  <a:srgbClr val="ffffff"/>
                </a:solidFill>
                <a:latin typeface="Century Gothic"/>
              </a:rPr>
              <a:t>Light Probe</a:t>
            </a:r>
            <a:endParaRPr/>
          </a:p>
        </p:txBody>
      </p:sp>
      <p:pic>
        <p:nvPicPr>
          <p:cNvPr id="104" name="Imagem 16" descr=""/>
          <p:cNvPicPr/>
          <p:nvPr/>
        </p:nvPicPr>
        <p:blipFill>
          <a:blip r:embed="rId2"/>
          <a:stretch>
            <a:fillRect/>
          </a:stretch>
        </p:blipFill>
        <p:spPr>
          <a:xfrm>
            <a:off x="3385800" y="1773000"/>
            <a:ext cx="8514000" cy="4789080"/>
          </a:xfrm>
          <a:prstGeom prst="rect">
            <a:avLst/>
          </a:prstGeom>
          <a:ln>
            <a:noFill/>
          </a:ln>
        </p:spPr>
      </p:pic>
      <p:pic>
        <p:nvPicPr>
          <p:cNvPr id="105" name="" descr=""/>
          <p:cNvPicPr/>
          <p:nvPr/>
        </p:nvPicPr>
        <p:blipFill>
          <a:blip r:embed="rId3"/>
          <a:stretch>
            <a:fillRect/>
          </a:stretch>
        </p:blipFill>
        <p:spPr>
          <a:xfrm>
            <a:off x="571680" y="1765440"/>
            <a:ext cx="2679840" cy="1790640"/>
          </a:xfrm>
          <a:prstGeom prst="rect">
            <a:avLst/>
          </a:prstGeom>
          <a:ln>
            <a:noFill/>
          </a:ln>
        </p:spPr>
      </p:pic>
    </p:spTree>
  </p:cSld>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6"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Objetivos</a:t>
            </a:r>
            <a:endParaRPr/>
          </a:p>
        </p:txBody>
      </p:sp>
      <p:sp>
        <p:nvSpPr>
          <p:cNvPr id="107" name="TextShape 2"/>
          <p:cNvSpPr txBox="1"/>
          <p:nvPr/>
        </p:nvSpPr>
        <p:spPr>
          <a:xfrm>
            <a:off x="646200" y="1400040"/>
            <a:ext cx="10369440" cy="4195080"/>
          </a:xfrm>
          <a:prstGeom prst="rect">
            <a:avLst/>
          </a:prstGeom>
        </p:spPr>
        <p:txBody>
          <a:bodyPr/>
          <a:p>
            <a:pPr>
              <a:lnSpc>
                <a:spcPct val="100000"/>
              </a:lnSpc>
              <a:buSzPct val="80000"/>
              <a:buFont typeface="Wingdings 3" charset="2"/>
              <a:buChar char=""/>
            </a:pPr>
            <a:r>
              <a:rPr lang="pt-BR" sz="2600">
                <a:solidFill>
                  <a:srgbClr val="ffffff"/>
                </a:solidFill>
                <a:latin typeface="Century Gothic"/>
              </a:rPr>
              <a:t>Gostaríamos de aliviar a restrição de que é necessário obter um </a:t>
            </a:r>
            <a:r>
              <a:rPr i="1" lang="pt-BR" sz="2600">
                <a:solidFill>
                  <a:srgbClr val="ffffff"/>
                </a:solidFill>
                <a:latin typeface="Century Gothic"/>
              </a:rPr>
              <a:t>Light Probe</a:t>
            </a:r>
            <a:r>
              <a:rPr lang="pt-BR" sz="2600">
                <a:solidFill>
                  <a:srgbClr val="ffffff"/>
                </a:solidFill>
                <a:latin typeface="Century Gothic"/>
              </a:rPr>
              <a:t> para cada momento a ser renderizado</a:t>
            </a:r>
            <a:endParaRPr/>
          </a:p>
          <a:p>
            <a:pPr>
              <a:lnSpc>
                <a:spcPct val="100000"/>
              </a:lnSpc>
              <a:buSzPct val="80000"/>
              <a:buFont typeface="Wingdings 3" charset="2"/>
              <a:buChar char=""/>
            </a:pPr>
            <a:r>
              <a:rPr lang="pt-BR" sz="2600">
                <a:solidFill>
                  <a:srgbClr val="ffffff"/>
                </a:solidFill>
                <a:latin typeface="Century Gothic"/>
              </a:rPr>
              <a:t>Para tal pretendemos utilizar interpolação para estimar os </a:t>
            </a:r>
            <a:r>
              <a:rPr i="1" lang="pt-BR" sz="2600">
                <a:solidFill>
                  <a:srgbClr val="ffffff"/>
                </a:solidFill>
                <a:latin typeface="Century Gothic"/>
              </a:rPr>
              <a:t>Light Probes</a:t>
            </a:r>
            <a:r>
              <a:rPr lang="pt-BR" sz="2600">
                <a:solidFill>
                  <a:srgbClr val="ffffff"/>
                </a:solidFill>
                <a:latin typeface="Century Gothic"/>
              </a:rPr>
              <a:t> para horários em que não temos dados</a:t>
            </a:r>
            <a:endParaRPr/>
          </a:p>
        </p:txBody>
      </p:sp>
    </p:spTree>
  </p:cSld>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8"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Resultados esperados</a:t>
            </a:r>
            <a:endParaRPr/>
          </a:p>
        </p:txBody>
      </p:sp>
      <p:sp>
        <p:nvSpPr>
          <p:cNvPr id="109" name="TextShape 2"/>
          <p:cNvSpPr txBox="1"/>
          <p:nvPr/>
        </p:nvSpPr>
        <p:spPr>
          <a:xfrm>
            <a:off x="646200" y="1294920"/>
            <a:ext cx="8946360" cy="4195080"/>
          </a:xfrm>
          <a:prstGeom prst="rect">
            <a:avLst/>
          </a:prstGeom>
        </p:spPr>
        <p:txBody>
          <a:bodyPr/>
          <a:p>
            <a:pPr>
              <a:lnSpc>
                <a:spcPct val="100000"/>
              </a:lnSpc>
              <a:buSzPct val="80000"/>
              <a:buFont typeface="Wingdings 3" charset="2"/>
              <a:buChar char=""/>
            </a:pPr>
            <a:r>
              <a:rPr lang="pt-BR" sz="2800">
                <a:solidFill>
                  <a:srgbClr val="ffffff"/>
                </a:solidFill>
                <a:latin typeface="Century Gothic"/>
              </a:rPr>
              <a:t>Esperamos obter </a:t>
            </a:r>
            <a:r>
              <a:rPr i="1" lang="pt-BR" sz="2800">
                <a:solidFill>
                  <a:srgbClr val="ffffff"/>
                </a:solidFill>
                <a:latin typeface="Century Gothic"/>
              </a:rPr>
              <a:t>light probes </a:t>
            </a:r>
            <a:r>
              <a:rPr lang="pt-BR" sz="2800">
                <a:solidFill>
                  <a:srgbClr val="ffffff"/>
                </a:solidFill>
                <a:latin typeface="Century Gothic"/>
              </a:rPr>
              <a:t>que aproximem de maneira razoável os horários para os quais não possuímos dados. Para tal faremos duas comparações para validar nossa aproximação:</a:t>
            </a:r>
            <a:endParaRPr/>
          </a:p>
          <a:p>
            <a:pPr lvl="1">
              <a:lnSpc>
                <a:spcPct val="100000"/>
              </a:lnSpc>
              <a:buSzPct val="80000"/>
              <a:buFont typeface="Wingdings 3" charset="2"/>
              <a:buChar char=""/>
            </a:pPr>
            <a:r>
              <a:rPr lang="pt-BR" sz="2600">
                <a:solidFill>
                  <a:srgbClr val="ffffff"/>
                </a:solidFill>
                <a:latin typeface="Century Gothic"/>
              </a:rPr>
              <a:t>Comparação do </a:t>
            </a:r>
            <a:r>
              <a:rPr i="1" lang="pt-BR" sz="2600">
                <a:solidFill>
                  <a:srgbClr val="ffffff"/>
                </a:solidFill>
                <a:latin typeface="Century Gothic"/>
              </a:rPr>
              <a:t>Light Probe</a:t>
            </a:r>
            <a:r>
              <a:rPr lang="pt-BR" sz="2600">
                <a:solidFill>
                  <a:srgbClr val="ffffff"/>
                </a:solidFill>
                <a:latin typeface="Century Gothic"/>
              </a:rPr>
              <a:t> obtido através de interpolação com um </a:t>
            </a:r>
            <a:r>
              <a:rPr i="1" lang="pt-BR" sz="2600">
                <a:solidFill>
                  <a:srgbClr val="ffffff"/>
                </a:solidFill>
                <a:latin typeface="Century Gothic"/>
              </a:rPr>
              <a:t>Light Probe</a:t>
            </a:r>
            <a:r>
              <a:rPr lang="pt-BR" sz="2600">
                <a:solidFill>
                  <a:srgbClr val="ffffff"/>
                </a:solidFill>
                <a:latin typeface="Century Gothic"/>
              </a:rPr>
              <a:t> obtido de maneira convencional</a:t>
            </a:r>
            <a:endParaRPr/>
          </a:p>
          <a:p>
            <a:pPr lvl="1">
              <a:lnSpc>
                <a:spcPct val="100000"/>
              </a:lnSpc>
              <a:buSzPct val="80000"/>
              <a:buFont typeface="Wingdings 3" charset="2"/>
              <a:buChar char=""/>
            </a:pPr>
            <a:r>
              <a:rPr lang="pt-BR" sz="2600">
                <a:solidFill>
                  <a:srgbClr val="ffffff"/>
                </a:solidFill>
                <a:latin typeface="Century Gothic"/>
              </a:rPr>
              <a:t>Renderização de um objeto simples utilizando o </a:t>
            </a:r>
            <a:r>
              <a:rPr i="1" lang="pt-BR" sz="2600">
                <a:solidFill>
                  <a:srgbClr val="ffffff"/>
                </a:solidFill>
                <a:latin typeface="Century Gothic"/>
              </a:rPr>
              <a:t>Light Probe</a:t>
            </a:r>
            <a:r>
              <a:rPr lang="pt-BR" sz="2600">
                <a:solidFill>
                  <a:srgbClr val="ffffff"/>
                </a:solidFill>
                <a:latin typeface="Century Gothic"/>
              </a:rPr>
              <a:t> interpolado como fonte de iluminação e com uma imagem do mesmo objeto inserido numa cena real</a:t>
            </a:r>
            <a:endParaRPr/>
          </a:p>
          <a:p>
            <a:pPr lvl="2">
              <a:lnSpc>
                <a:spcPct val="100000"/>
              </a:lnSpc>
              <a:buSzPct val="80000"/>
              <a:buFont typeface="Wingdings 3" charset="2"/>
              <a:buChar char=""/>
            </a:pPr>
            <a:r>
              <a:rPr lang="pt-BR" sz="2600">
                <a:solidFill>
                  <a:srgbClr val="ffffff"/>
                </a:solidFill>
                <a:latin typeface="Century Gothic"/>
              </a:rPr>
              <a:t>O objeto em questão seria um cubo branco</a:t>
            </a:r>
            <a:endParaRPr/>
          </a:p>
          <a:p>
            <a:pPr>
              <a:lnSpc>
                <a:spcPct val="100000"/>
              </a:lnSpc>
            </a:pPr>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0" name="TextShape 1"/>
          <p:cNvSpPr txBox="1"/>
          <p:nvPr/>
        </p:nvSpPr>
        <p:spPr>
          <a:xfrm>
            <a:off x="646200" y="452880"/>
            <a:ext cx="9404280" cy="1400040"/>
          </a:xfrm>
          <a:prstGeom prst="rect">
            <a:avLst/>
          </a:prstGeom>
        </p:spPr>
        <p:txBody>
          <a:bodyPr/>
          <a:p>
            <a:pPr>
              <a:lnSpc>
                <a:spcPct val="100000"/>
              </a:lnSpc>
            </a:pPr>
            <a:r>
              <a:rPr lang="pt-BR" sz="4200">
                <a:solidFill>
                  <a:srgbClr val="ebebeb"/>
                </a:solidFill>
                <a:latin typeface="Century Gothic"/>
              </a:rPr>
              <a:t>Aquisição dos light probes</a:t>
            </a:r>
            <a:endParaRPr/>
          </a:p>
        </p:txBody>
      </p:sp>
      <p:sp>
        <p:nvSpPr>
          <p:cNvPr id="111" name="TextShape 2"/>
          <p:cNvSpPr txBox="1"/>
          <p:nvPr/>
        </p:nvSpPr>
        <p:spPr>
          <a:xfrm>
            <a:off x="1103400" y="2053080"/>
            <a:ext cx="8946360" cy="4195080"/>
          </a:xfrm>
          <a:prstGeom prst="rect">
            <a:avLst/>
          </a:prstGeom>
        </p:spPr>
        <p:txBody>
          <a:bodyPr/>
          <a:p>
            <a:pPr>
              <a:lnSpc>
                <a:spcPct val="100000"/>
              </a:lnSpc>
              <a:buSzPct val="80000"/>
              <a:buFont typeface="Wingdings 3" charset="2"/>
              <a:buChar char=""/>
            </a:pPr>
            <a:r>
              <a:rPr lang="pt-BR" sz="2000">
                <a:solidFill>
                  <a:srgbClr val="ffffff"/>
                </a:solidFill>
                <a:latin typeface="Century Gothic"/>
              </a:rPr>
              <a:t>Dados adquiridos</a:t>
            </a:r>
            <a:endParaRPr/>
          </a:p>
          <a:p>
            <a:pPr>
              <a:lnSpc>
                <a:spcPct val="100000"/>
              </a:lnSpc>
              <a:buSzPct val="80000"/>
              <a:buFont typeface="Wingdings 3" charset="2"/>
              <a:buChar char=""/>
            </a:pPr>
            <a:r>
              <a:rPr lang="pt-BR" sz="2000">
                <a:solidFill>
                  <a:srgbClr val="ffffff"/>
                </a:solidFill>
                <a:latin typeface="Century Gothic"/>
              </a:rPr>
              <a:t>Cena interna e externa</a:t>
            </a:r>
            <a:endParaRPr/>
          </a:p>
          <a:p>
            <a:pPr>
              <a:lnSpc>
                <a:spcPct val="100000"/>
              </a:lnSpc>
              <a:buSzPct val="80000"/>
              <a:buFont typeface="Wingdings 3" charset="2"/>
              <a:buChar char=""/>
            </a:pPr>
            <a:r>
              <a:rPr lang="pt-BR" sz="2000">
                <a:solidFill>
                  <a:srgbClr val="ffffff"/>
                </a:solidFill>
                <a:latin typeface="Century Gothic"/>
              </a:rPr>
              <a:t>18 tomadas para cena externa</a:t>
            </a:r>
            <a:endParaRPr/>
          </a:p>
          <a:p>
            <a:pPr>
              <a:lnSpc>
                <a:spcPct val="100000"/>
              </a:lnSpc>
              <a:buSzPct val="80000"/>
              <a:buFont typeface="Wingdings 3" charset="2"/>
              <a:buChar char=""/>
            </a:pPr>
            <a:r>
              <a:rPr lang="pt-BR" sz="2000">
                <a:solidFill>
                  <a:srgbClr val="ffffff"/>
                </a:solidFill>
                <a:latin typeface="Century Gothic"/>
              </a:rPr>
              <a:t>17 tomadas para cena interna</a:t>
            </a:r>
            <a:endParaRPr/>
          </a:p>
          <a:p>
            <a:pPr>
              <a:lnSpc>
                <a:spcPct val="100000"/>
              </a:lnSpc>
              <a:buSzPct val="80000"/>
              <a:buFont typeface="Wingdings 3" charset="2"/>
              <a:buChar char=""/>
            </a:pPr>
            <a:r>
              <a:rPr lang="pt-BR" sz="2000">
                <a:solidFill>
                  <a:srgbClr val="ffffff"/>
                </a:solidFill>
                <a:latin typeface="Century Gothic"/>
              </a:rPr>
              <a:t>Diferença de 30-35 minutos entre cada aquisição</a:t>
            </a:r>
            <a:endParaRPr/>
          </a:p>
          <a:p>
            <a:pPr>
              <a:lnSpc>
                <a:spcPct val="100000"/>
              </a:lnSpc>
              <a:buSzPct val="80000"/>
              <a:buFont typeface="Wingdings 3" charset="2"/>
              <a:buChar char=""/>
            </a:pPr>
            <a:r>
              <a:rPr lang="pt-BR" sz="2000">
                <a:solidFill>
                  <a:srgbClr val="ffffff"/>
                </a:solidFill>
                <a:latin typeface="Century Gothic"/>
              </a:rPr>
              <a:t>Entre as 10:45 até as 20:00 (pausa para almoço apenas)</a:t>
            </a:r>
            <a:endParaRPr/>
          </a:p>
          <a:p>
            <a:pPr>
              <a:lnSpc>
                <a:spcPct val="100000"/>
              </a:lnSpc>
              <a:buSzPct val="80000"/>
              <a:buFont typeface="Wingdings 3" charset="2"/>
              <a:buChar char=""/>
            </a:pPr>
            <a:r>
              <a:rPr lang="pt-BR" sz="2000">
                <a:solidFill>
                  <a:srgbClr val="ffffff"/>
                </a:solidFill>
                <a:latin typeface="Century Gothic"/>
              </a:rPr>
              <a:t>Uso de um cubo branco como referencia para comparações </a:t>
            </a:r>
            <a:endParaRPr/>
          </a:p>
          <a:p>
            <a:pPr>
              <a:lnSpc>
                <a:spcPct val="100000"/>
              </a:lnSpc>
              <a:buSzPct val="80000"/>
              <a:buFont typeface="Wingdings 3" charset="2"/>
              <a:buChar char=""/>
            </a:pPr>
            <a:r>
              <a:rPr lang="pt-BR" sz="2000">
                <a:solidFill>
                  <a:srgbClr val="ffffff"/>
                </a:solidFill>
                <a:latin typeface="Century Gothic"/>
              </a:rPr>
              <a:t>Problemas com foco em algumas das tomadas</a:t>
            </a:r>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2" name="TextShape 1"/>
          <p:cNvSpPr txBox="1"/>
          <p:nvPr/>
        </p:nvSpPr>
        <p:spPr>
          <a:xfrm>
            <a:off x="0" y="63000"/>
            <a:ext cx="9404280" cy="1400040"/>
          </a:xfrm>
          <a:prstGeom prst="rect">
            <a:avLst/>
          </a:prstGeom>
        </p:spPr>
        <p:txBody>
          <a:bodyPr/>
          <a:p>
            <a:pPr>
              <a:lnSpc>
                <a:spcPct val="100000"/>
              </a:lnSpc>
            </a:pPr>
            <a:r>
              <a:rPr lang="pt-BR" sz="4200">
                <a:solidFill>
                  <a:srgbClr val="ebebeb"/>
                </a:solidFill>
                <a:latin typeface="Century Gothic"/>
              </a:rPr>
              <a:t>Light Probes</a:t>
            </a:r>
            <a:r>
              <a:rPr lang="pt-BR" sz="4200">
                <a:solidFill>
                  <a:srgbClr val="ebebeb"/>
                </a:solidFill>
                <a:latin typeface="Century Gothic"/>
              </a:rPr>
              <a:t>
</a:t>
            </a:r>
            <a:r>
              <a:rPr lang="pt-BR" sz="4200">
                <a:solidFill>
                  <a:srgbClr val="ebebeb"/>
                </a:solidFill>
                <a:latin typeface="Century Gothic"/>
              </a:rPr>
              <a:t>internos</a:t>
            </a:r>
            <a:endParaRPr/>
          </a:p>
        </p:txBody>
      </p:sp>
      <p:pic>
        <p:nvPicPr>
          <p:cNvPr id="113" name="" descr=""/>
          <p:cNvPicPr/>
          <p:nvPr/>
        </p:nvPicPr>
        <p:blipFill>
          <a:blip r:embed="rId1"/>
          <a:stretch>
            <a:fillRect/>
          </a:stretch>
        </p:blipFill>
        <p:spPr>
          <a:xfrm>
            <a:off x="2839320" y="773280"/>
            <a:ext cx="8811360" cy="5841000"/>
          </a:xfrm>
          <a:prstGeom prst="rect">
            <a:avLst/>
          </a:prstGeom>
          <a:ln>
            <a:noFill/>
          </a:ln>
        </p:spPr>
      </p:pic>
    </p:spTree>
  </p:cSld>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4" name="TextShape 1"/>
          <p:cNvSpPr txBox="1"/>
          <p:nvPr/>
        </p:nvSpPr>
        <p:spPr>
          <a:xfrm>
            <a:off x="14040" y="63000"/>
            <a:ext cx="9404280" cy="759960"/>
          </a:xfrm>
          <a:prstGeom prst="rect">
            <a:avLst/>
          </a:prstGeom>
        </p:spPr>
        <p:txBody>
          <a:bodyPr/>
          <a:p>
            <a:pPr>
              <a:lnSpc>
                <a:spcPct val="100000"/>
              </a:lnSpc>
            </a:pPr>
            <a:r>
              <a:rPr lang="pt-BR" sz="4200">
                <a:solidFill>
                  <a:srgbClr val="ebebeb"/>
                </a:solidFill>
                <a:latin typeface="Century Gothic"/>
              </a:rPr>
              <a:t>Light Probes </a:t>
            </a:r>
            <a:r>
              <a:rPr lang="pt-BR" sz="4200">
                <a:solidFill>
                  <a:srgbClr val="ebebeb"/>
                </a:solidFill>
                <a:latin typeface="Century Gothic"/>
              </a:rPr>
              <a:t>
</a:t>
            </a:r>
            <a:r>
              <a:rPr lang="pt-BR" sz="4200">
                <a:solidFill>
                  <a:srgbClr val="ebebeb"/>
                </a:solidFill>
                <a:latin typeface="Century Gothic"/>
              </a:rPr>
              <a:t>externos</a:t>
            </a:r>
            <a:endParaRPr/>
          </a:p>
        </p:txBody>
      </p:sp>
      <p:pic>
        <p:nvPicPr>
          <p:cNvPr id="115" name="" descr=""/>
          <p:cNvPicPr/>
          <p:nvPr/>
        </p:nvPicPr>
        <p:blipFill>
          <a:blip r:embed="rId1"/>
          <a:stretch>
            <a:fillRect/>
          </a:stretch>
        </p:blipFill>
        <p:spPr>
          <a:xfrm>
            <a:off x="3749040" y="63000"/>
            <a:ext cx="6865560" cy="6857640"/>
          </a:xfrm>
          <a:prstGeom prst="rect">
            <a:avLst/>
          </a:prstGeom>
          <a:ln>
            <a:noFill/>
          </a:ln>
        </p:spPr>
      </p:pic>
    </p:spTree>
  </p:cSld>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6" name="TextShape 1"/>
          <p:cNvSpPr txBox="1"/>
          <p:nvPr/>
        </p:nvSpPr>
        <p:spPr>
          <a:xfrm>
            <a:off x="14040" y="0"/>
            <a:ext cx="9404280" cy="759960"/>
          </a:xfrm>
          <a:prstGeom prst="rect">
            <a:avLst/>
          </a:prstGeom>
        </p:spPr>
        <p:txBody>
          <a:bodyPr lIns="0" rIns="0" tIns="0" bIns="0" anchor="ctr"/>
          <a:p>
            <a:r>
              <a:rPr lang="pt-BR" sz="4200">
                <a:latin typeface="Century Gothic"/>
              </a:rPr>
              <a:t>Nosso “cubo”</a:t>
            </a:r>
            <a:endParaRPr/>
          </a:p>
        </p:txBody>
      </p:sp>
      <p:pic>
        <p:nvPicPr>
          <p:cNvPr id="117" name="" descr=""/>
          <p:cNvPicPr/>
          <p:nvPr/>
        </p:nvPicPr>
        <p:blipFill>
          <a:blip r:embed="rId1"/>
          <a:stretch>
            <a:fillRect/>
          </a:stretch>
        </p:blipFill>
        <p:spPr>
          <a:xfrm>
            <a:off x="1981440" y="699120"/>
            <a:ext cx="8625600" cy="5717880"/>
          </a:xfrm>
          <a:prstGeom prst="rect">
            <a:avLst/>
          </a:prstGeom>
          <a:ln>
            <a:noFill/>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